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9"/>
  </p:notesMasterIdLst>
  <p:handoutMasterIdLst>
    <p:handoutMasterId r:id="rId20"/>
  </p:handoutMasterIdLst>
  <p:sldIdLst>
    <p:sldId id="331" r:id="rId3"/>
    <p:sldId id="327" r:id="rId4"/>
    <p:sldId id="332" r:id="rId5"/>
    <p:sldId id="333" r:id="rId6"/>
    <p:sldId id="328" r:id="rId7"/>
    <p:sldId id="334" r:id="rId8"/>
    <p:sldId id="346" r:id="rId9"/>
    <p:sldId id="347" r:id="rId10"/>
    <p:sldId id="348" r:id="rId11"/>
    <p:sldId id="351" r:id="rId12"/>
    <p:sldId id="349" r:id="rId13"/>
    <p:sldId id="350" r:id="rId14"/>
    <p:sldId id="352" r:id="rId15"/>
    <p:sldId id="330" r:id="rId16"/>
    <p:sldId id="329" r:id="rId17"/>
    <p:sldId id="335" r:id="rId18"/>
  </p:sldIdLst>
  <p:sldSz cx="9144000" cy="5143500" type="screen16x9"/>
  <p:notesSz cx="4114800" cy="6858000"/>
  <p:defaultTextStyle>
    <a:defPPr>
      <a:defRPr lang="en-US"/>
    </a:defPPr>
    <a:lvl1pPr marL="0" algn="l" defTabSz="685760" rtl="0" eaLnBrk="1" latinLnBrk="0" hangingPunct="1">
      <a:defRPr sz="1300" kern="1200">
        <a:solidFill>
          <a:schemeClr val="tx1"/>
        </a:solidFill>
        <a:latin typeface="+mn-lt"/>
        <a:ea typeface="+mn-ea"/>
        <a:cs typeface="+mn-cs"/>
      </a:defRPr>
    </a:lvl1pPr>
    <a:lvl2pPr marL="342879" algn="l" defTabSz="685760" rtl="0" eaLnBrk="1" latinLnBrk="0" hangingPunct="1">
      <a:defRPr sz="1300" kern="1200">
        <a:solidFill>
          <a:schemeClr val="tx1"/>
        </a:solidFill>
        <a:latin typeface="+mn-lt"/>
        <a:ea typeface="+mn-ea"/>
        <a:cs typeface="+mn-cs"/>
      </a:defRPr>
    </a:lvl2pPr>
    <a:lvl3pPr marL="685760" algn="l" defTabSz="685760" rtl="0" eaLnBrk="1" latinLnBrk="0" hangingPunct="1">
      <a:defRPr sz="1300" kern="1200">
        <a:solidFill>
          <a:schemeClr val="tx1"/>
        </a:solidFill>
        <a:latin typeface="+mn-lt"/>
        <a:ea typeface="+mn-ea"/>
        <a:cs typeface="+mn-cs"/>
      </a:defRPr>
    </a:lvl3pPr>
    <a:lvl4pPr marL="1028639" algn="l" defTabSz="685760" rtl="0" eaLnBrk="1" latinLnBrk="0" hangingPunct="1">
      <a:defRPr sz="1300" kern="1200">
        <a:solidFill>
          <a:schemeClr val="tx1"/>
        </a:solidFill>
        <a:latin typeface="+mn-lt"/>
        <a:ea typeface="+mn-ea"/>
        <a:cs typeface="+mn-cs"/>
      </a:defRPr>
    </a:lvl4pPr>
    <a:lvl5pPr marL="1371521" algn="l" defTabSz="685760" rtl="0" eaLnBrk="1" latinLnBrk="0" hangingPunct="1">
      <a:defRPr sz="1300" kern="1200">
        <a:solidFill>
          <a:schemeClr val="tx1"/>
        </a:solidFill>
        <a:latin typeface="+mn-lt"/>
        <a:ea typeface="+mn-ea"/>
        <a:cs typeface="+mn-cs"/>
      </a:defRPr>
    </a:lvl5pPr>
    <a:lvl6pPr marL="1714400" algn="l" defTabSz="685760" rtl="0" eaLnBrk="1" latinLnBrk="0" hangingPunct="1">
      <a:defRPr sz="1300" kern="1200">
        <a:solidFill>
          <a:schemeClr val="tx1"/>
        </a:solidFill>
        <a:latin typeface="+mn-lt"/>
        <a:ea typeface="+mn-ea"/>
        <a:cs typeface="+mn-cs"/>
      </a:defRPr>
    </a:lvl6pPr>
    <a:lvl7pPr marL="2057278" algn="l" defTabSz="685760" rtl="0" eaLnBrk="1" latinLnBrk="0" hangingPunct="1">
      <a:defRPr sz="1300" kern="1200">
        <a:solidFill>
          <a:schemeClr val="tx1"/>
        </a:solidFill>
        <a:latin typeface="+mn-lt"/>
        <a:ea typeface="+mn-ea"/>
        <a:cs typeface="+mn-cs"/>
      </a:defRPr>
    </a:lvl7pPr>
    <a:lvl8pPr marL="2400160" algn="l" defTabSz="685760" rtl="0" eaLnBrk="1" latinLnBrk="0" hangingPunct="1">
      <a:defRPr sz="1300" kern="1200">
        <a:solidFill>
          <a:schemeClr val="tx1"/>
        </a:solidFill>
        <a:latin typeface="+mn-lt"/>
        <a:ea typeface="+mn-ea"/>
        <a:cs typeface="+mn-cs"/>
      </a:defRPr>
    </a:lvl8pPr>
    <a:lvl9pPr marL="2743039" algn="l" defTabSz="685760" rtl="0" eaLnBrk="1" latinLnBrk="0" hangingPunct="1">
      <a:defRPr sz="13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8ABA4A"/>
    <a:srgbClr val="70AC2E"/>
    <a:srgbClr val="7CBA44"/>
    <a:srgbClr val="5A8731"/>
    <a:srgbClr val="688E3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67" autoAdjust="0"/>
    <p:restoredTop sz="86429" autoAdjust="0"/>
  </p:normalViewPr>
  <p:slideViewPr>
    <p:cSldViewPr>
      <p:cViewPr>
        <p:scale>
          <a:sx n="69" d="100"/>
          <a:sy n="69" d="100"/>
        </p:scale>
        <p:origin x="-228" y="-90"/>
      </p:cViewPr>
      <p:guideLst>
        <p:guide orient="horz" pos="1620"/>
        <p:guide pos="2880"/>
        <p:guide pos="5111"/>
        <p:guide pos="612"/>
      </p:guideLst>
    </p:cSldViewPr>
  </p:slideViewPr>
  <p:outlineViewPr>
    <p:cViewPr>
      <p:scale>
        <a:sx n="33" d="100"/>
        <a:sy n="33" d="100"/>
      </p:scale>
      <p:origin x="246"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95" d="100"/>
          <a:sy n="95" d="100"/>
        </p:scale>
        <p:origin x="3576" y="8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783080" cy="344091"/>
          </a:xfrm>
          <a:prstGeom prst="rect">
            <a:avLst/>
          </a:prstGeom>
        </p:spPr>
        <p:txBody>
          <a:bodyPr vert="horz" lIns="62697" tIns="31349" rIns="62697" bIns="31349" rtlCol="0"/>
          <a:lstStyle>
            <a:lvl1pPr algn="l">
              <a:defRPr sz="800"/>
            </a:lvl1pPr>
          </a:lstStyle>
          <a:p>
            <a:endParaRPr/>
          </a:p>
        </p:txBody>
      </p:sp>
      <p:sp>
        <p:nvSpPr>
          <p:cNvPr id="3" name="Date Placeholder 2"/>
          <p:cNvSpPr>
            <a:spLocks noGrp="1"/>
          </p:cNvSpPr>
          <p:nvPr>
            <p:ph type="dt" sz="quarter" idx="1"/>
          </p:nvPr>
        </p:nvSpPr>
        <p:spPr>
          <a:xfrm>
            <a:off x="2330768" y="0"/>
            <a:ext cx="1783080" cy="344091"/>
          </a:xfrm>
          <a:prstGeom prst="rect">
            <a:avLst/>
          </a:prstGeom>
        </p:spPr>
        <p:txBody>
          <a:bodyPr vert="horz" lIns="62697" tIns="31349" rIns="62697" bIns="31349" rtlCol="0"/>
          <a:lstStyle>
            <a:lvl1pPr algn="r">
              <a:defRPr sz="800"/>
            </a:lvl1pPr>
          </a:lstStyle>
          <a:p>
            <a:fld id="{20EA5F0D-C1DC-412F-A146-DDB3A74B588F}" type="datetimeFigureOut">
              <a:rPr lang="en-US"/>
              <a:pPr/>
              <a:t>2/18/2018</a:t>
            </a:fld>
            <a:endParaRPr/>
          </a:p>
        </p:txBody>
      </p:sp>
      <p:sp>
        <p:nvSpPr>
          <p:cNvPr id="4" name="Footer Placeholder 3"/>
          <p:cNvSpPr>
            <a:spLocks noGrp="1"/>
          </p:cNvSpPr>
          <p:nvPr>
            <p:ph type="ftr" sz="quarter" idx="2"/>
          </p:nvPr>
        </p:nvSpPr>
        <p:spPr>
          <a:xfrm>
            <a:off x="0" y="6513911"/>
            <a:ext cx="1783080" cy="344090"/>
          </a:xfrm>
          <a:prstGeom prst="rect">
            <a:avLst/>
          </a:prstGeom>
        </p:spPr>
        <p:txBody>
          <a:bodyPr vert="horz" lIns="62697" tIns="31349" rIns="62697" bIns="31349" rtlCol="0" anchor="b"/>
          <a:lstStyle>
            <a:lvl1pPr algn="l">
              <a:defRPr sz="800"/>
            </a:lvl1pPr>
          </a:lstStyle>
          <a:p>
            <a:endParaRPr/>
          </a:p>
        </p:txBody>
      </p:sp>
      <p:sp>
        <p:nvSpPr>
          <p:cNvPr id="5" name="Slide Number Placeholder 4"/>
          <p:cNvSpPr>
            <a:spLocks noGrp="1"/>
          </p:cNvSpPr>
          <p:nvPr>
            <p:ph type="sldNum" sz="quarter" idx="3"/>
          </p:nvPr>
        </p:nvSpPr>
        <p:spPr>
          <a:xfrm>
            <a:off x="2330768" y="6513911"/>
            <a:ext cx="1783080" cy="344090"/>
          </a:xfrm>
          <a:prstGeom prst="rect">
            <a:avLst/>
          </a:prstGeom>
        </p:spPr>
        <p:txBody>
          <a:bodyPr vert="horz" lIns="62697" tIns="31349" rIns="62697" bIns="31349" rtlCol="0" anchor="b"/>
          <a:lstStyle>
            <a:lvl1pPr algn="r">
              <a:defRPr sz="800"/>
            </a:lvl1pPr>
          </a:lstStyle>
          <a:p>
            <a:fld id="{7BAE14B8-3CC9-472D-9BC5-A84D80684DE2}" type="slidenum">
              <a:rPr/>
              <a:pPr/>
              <a:t>‹#›</a:t>
            </a:fld>
            <a:endParaRPr/>
          </a:p>
        </p:txBody>
      </p:sp>
    </p:spTree>
    <p:extLst>
      <p:ext uri="{BB962C8B-B14F-4D97-AF65-F5344CB8AC3E}">
        <p14:creationId xmlns=""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783080" cy="344091"/>
          </a:xfrm>
          <a:prstGeom prst="rect">
            <a:avLst/>
          </a:prstGeom>
        </p:spPr>
        <p:txBody>
          <a:bodyPr vert="horz" lIns="62697" tIns="31349" rIns="62697" bIns="31349" rtlCol="0"/>
          <a:lstStyle>
            <a:lvl1pPr algn="l">
              <a:defRPr sz="800"/>
            </a:lvl1pPr>
          </a:lstStyle>
          <a:p>
            <a:endParaRPr/>
          </a:p>
        </p:txBody>
      </p:sp>
      <p:sp>
        <p:nvSpPr>
          <p:cNvPr id="3" name="Date Placeholder 2"/>
          <p:cNvSpPr>
            <a:spLocks noGrp="1"/>
          </p:cNvSpPr>
          <p:nvPr>
            <p:ph type="dt" idx="1"/>
          </p:nvPr>
        </p:nvSpPr>
        <p:spPr>
          <a:xfrm>
            <a:off x="2330768" y="0"/>
            <a:ext cx="1783080" cy="344091"/>
          </a:xfrm>
          <a:prstGeom prst="rect">
            <a:avLst/>
          </a:prstGeom>
        </p:spPr>
        <p:txBody>
          <a:bodyPr vert="horz" lIns="62697" tIns="31349" rIns="62697" bIns="31349" rtlCol="0"/>
          <a:lstStyle>
            <a:lvl1pPr algn="r">
              <a:defRPr sz="800"/>
            </a:lvl1pPr>
          </a:lstStyle>
          <a:p>
            <a:fld id="{A8CDE508-72C8-4AB5-AA9C-1584D31690E0}" type="datetimeFigureOut">
              <a:rPr lang="en-US"/>
              <a:pPr/>
              <a:t>2/18/2018</a:t>
            </a:fld>
            <a:endParaRPr/>
          </a:p>
        </p:txBody>
      </p:sp>
      <p:sp>
        <p:nvSpPr>
          <p:cNvPr id="4" name="Slide Image Placeholder 3"/>
          <p:cNvSpPr>
            <a:spLocks noGrp="1" noRot="1" noChangeAspect="1"/>
          </p:cNvSpPr>
          <p:nvPr>
            <p:ph type="sldImg" idx="2"/>
          </p:nvPr>
        </p:nvSpPr>
        <p:spPr>
          <a:xfrm>
            <a:off x="0" y="857250"/>
            <a:ext cx="4114800" cy="2314575"/>
          </a:xfrm>
          <a:prstGeom prst="rect">
            <a:avLst/>
          </a:prstGeom>
          <a:noFill/>
          <a:ln w="12700">
            <a:solidFill>
              <a:prstClr val="black"/>
            </a:solidFill>
          </a:ln>
        </p:spPr>
        <p:txBody>
          <a:bodyPr vert="horz" lIns="62697" tIns="31349" rIns="62697" bIns="31349" rtlCol="0" anchor="ctr"/>
          <a:lstStyle/>
          <a:p>
            <a:endParaRPr/>
          </a:p>
        </p:txBody>
      </p:sp>
      <p:sp>
        <p:nvSpPr>
          <p:cNvPr id="5" name="Notes Placeholder 4"/>
          <p:cNvSpPr>
            <a:spLocks noGrp="1"/>
          </p:cNvSpPr>
          <p:nvPr>
            <p:ph type="body" sz="quarter" idx="3"/>
          </p:nvPr>
        </p:nvSpPr>
        <p:spPr>
          <a:xfrm>
            <a:off x="411480" y="3300412"/>
            <a:ext cx="3291840" cy="2314575"/>
          </a:xfrm>
          <a:prstGeom prst="rect">
            <a:avLst/>
          </a:prstGeom>
        </p:spPr>
        <p:txBody>
          <a:bodyPr vert="horz" lIns="62697" tIns="31349" rIns="62697" bIns="31349"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6513911"/>
            <a:ext cx="1783080" cy="344090"/>
          </a:xfrm>
          <a:prstGeom prst="rect">
            <a:avLst/>
          </a:prstGeom>
        </p:spPr>
        <p:txBody>
          <a:bodyPr vert="horz" lIns="62697" tIns="31349" rIns="62697" bIns="31349" rtlCol="0" anchor="b"/>
          <a:lstStyle>
            <a:lvl1pPr algn="l">
              <a:defRPr sz="800"/>
            </a:lvl1pPr>
          </a:lstStyle>
          <a:p>
            <a:endParaRPr/>
          </a:p>
        </p:txBody>
      </p:sp>
      <p:sp>
        <p:nvSpPr>
          <p:cNvPr id="7" name="Slide Number Placeholder 6"/>
          <p:cNvSpPr>
            <a:spLocks noGrp="1"/>
          </p:cNvSpPr>
          <p:nvPr>
            <p:ph type="sldNum" sz="quarter" idx="5"/>
          </p:nvPr>
        </p:nvSpPr>
        <p:spPr>
          <a:xfrm>
            <a:off x="2330768" y="6513911"/>
            <a:ext cx="1783080" cy="344090"/>
          </a:xfrm>
          <a:prstGeom prst="rect">
            <a:avLst/>
          </a:prstGeom>
        </p:spPr>
        <p:txBody>
          <a:bodyPr vert="horz" lIns="62697" tIns="31349" rIns="62697" bIns="31349" rtlCol="0" anchor="b"/>
          <a:lstStyle>
            <a:lvl1pPr algn="r">
              <a:defRPr sz="800"/>
            </a:lvl1pPr>
          </a:lstStyle>
          <a:p>
            <a:fld id="{7FB667E1-E601-4AAF-B95C-B25720D70A60}" type="slidenum">
              <a:rPr/>
              <a:pPr/>
              <a:t>‹#›</a:t>
            </a:fld>
            <a:endParaRPr/>
          </a:p>
        </p:txBody>
      </p:sp>
    </p:spTree>
    <p:extLst>
      <p:ext uri="{BB962C8B-B14F-4D97-AF65-F5344CB8AC3E}">
        <p14:creationId xmlns=""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685760" rtl="0" eaLnBrk="1" latinLnBrk="0" hangingPunct="1">
      <a:defRPr sz="1000" kern="1200">
        <a:solidFill>
          <a:schemeClr val="tx1"/>
        </a:solidFill>
        <a:latin typeface="+mn-lt"/>
        <a:ea typeface="+mn-ea"/>
        <a:cs typeface="+mn-cs"/>
      </a:defRPr>
    </a:lvl1pPr>
    <a:lvl2pPr marL="342879" algn="l" defTabSz="685760" rtl="0" eaLnBrk="1" latinLnBrk="0" hangingPunct="1">
      <a:defRPr sz="1000" kern="1200">
        <a:solidFill>
          <a:schemeClr val="tx1"/>
        </a:solidFill>
        <a:latin typeface="+mn-lt"/>
        <a:ea typeface="+mn-ea"/>
        <a:cs typeface="+mn-cs"/>
      </a:defRPr>
    </a:lvl2pPr>
    <a:lvl3pPr marL="685760" algn="l" defTabSz="685760" rtl="0" eaLnBrk="1" latinLnBrk="0" hangingPunct="1">
      <a:defRPr sz="1000" kern="1200">
        <a:solidFill>
          <a:schemeClr val="tx1"/>
        </a:solidFill>
        <a:latin typeface="+mn-lt"/>
        <a:ea typeface="+mn-ea"/>
        <a:cs typeface="+mn-cs"/>
      </a:defRPr>
    </a:lvl3pPr>
    <a:lvl4pPr marL="1028639" algn="l" defTabSz="685760" rtl="0" eaLnBrk="1" latinLnBrk="0" hangingPunct="1">
      <a:defRPr sz="1000" kern="1200">
        <a:solidFill>
          <a:schemeClr val="tx1"/>
        </a:solidFill>
        <a:latin typeface="+mn-lt"/>
        <a:ea typeface="+mn-ea"/>
        <a:cs typeface="+mn-cs"/>
      </a:defRPr>
    </a:lvl4pPr>
    <a:lvl5pPr marL="1371521" algn="l" defTabSz="685760" rtl="0" eaLnBrk="1" latinLnBrk="0" hangingPunct="1">
      <a:defRPr sz="1000" kern="1200">
        <a:solidFill>
          <a:schemeClr val="tx1"/>
        </a:solidFill>
        <a:latin typeface="+mn-lt"/>
        <a:ea typeface="+mn-ea"/>
        <a:cs typeface="+mn-cs"/>
      </a:defRPr>
    </a:lvl5pPr>
    <a:lvl6pPr marL="1714400" algn="l" defTabSz="685760" rtl="0" eaLnBrk="1" latinLnBrk="0" hangingPunct="1">
      <a:defRPr sz="1000" kern="1200">
        <a:solidFill>
          <a:schemeClr val="tx1"/>
        </a:solidFill>
        <a:latin typeface="+mn-lt"/>
        <a:ea typeface="+mn-ea"/>
        <a:cs typeface="+mn-cs"/>
      </a:defRPr>
    </a:lvl6pPr>
    <a:lvl7pPr marL="2057278" algn="l" defTabSz="685760" rtl="0" eaLnBrk="1" latinLnBrk="0" hangingPunct="1">
      <a:defRPr sz="1000" kern="1200">
        <a:solidFill>
          <a:schemeClr val="tx1"/>
        </a:solidFill>
        <a:latin typeface="+mn-lt"/>
        <a:ea typeface="+mn-ea"/>
        <a:cs typeface="+mn-cs"/>
      </a:defRPr>
    </a:lvl7pPr>
    <a:lvl8pPr marL="2400160" algn="l" defTabSz="685760" rtl="0" eaLnBrk="1" latinLnBrk="0" hangingPunct="1">
      <a:defRPr sz="1000" kern="1200">
        <a:solidFill>
          <a:schemeClr val="tx1"/>
        </a:solidFill>
        <a:latin typeface="+mn-lt"/>
        <a:ea typeface="+mn-ea"/>
        <a:cs typeface="+mn-cs"/>
      </a:defRPr>
    </a:lvl8pPr>
    <a:lvl9pPr marL="2743039" algn="l" defTabSz="685760"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42" y="0"/>
            <a:ext cx="9141524" cy="3599475"/>
          </a:xfrm>
          <a:prstGeom prst="rect">
            <a:avLst/>
          </a:prstGeom>
        </p:spPr>
      </p:pic>
      <p:sp>
        <p:nvSpPr>
          <p:cNvPr id="4" name="Rectangle 3"/>
          <p:cNvSpPr/>
          <p:nvPr/>
        </p:nvSpPr>
        <p:spPr bwMode="ltGray">
          <a:xfrm>
            <a:off x="-3" y="3566160"/>
            <a:ext cx="9144003" cy="157734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lIns="68575" tIns="34289" rIns="68575" bIns="34289" rtlCol="0" anchor="ctr"/>
          <a:lstStyle/>
          <a:p>
            <a:pPr marL="0" marR="0" lvl="0" indent="0" algn="ctr" defTabSz="685760" eaLnBrk="1" fontAlgn="auto" latinLnBrk="0" hangingPunct="1">
              <a:lnSpc>
                <a:spcPct val="100000"/>
              </a:lnSpc>
              <a:spcBef>
                <a:spcPts val="0"/>
              </a:spcBef>
              <a:spcAft>
                <a:spcPts val="0"/>
              </a:spcAft>
              <a:buClrTx/>
              <a:buSzTx/>
              <a:buFontTx/>
              <a:buNone/>
              <a:tabLst/>
              <a:defRPr/>
            </a:pPr>
            <a:endParaRPr kumimoji="0" sz="130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92" y="3543300"/>
            <a:ext cx="9141619" cy="57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8575" tIns="34289" rIns="68575" bIns="34289" rtlCol="0" anchor="ctr"/>
          <a:lstStyle/>
          <a:p>
            <a:pPr algn="ctr"/>
            <a:endParaRPr/>
          </a:p>
        </p:txBody>
      </p:sp>
      <p:sp>
        <p:nvSpPr>
          <p:cNvPr id="2" name="Title 1"/>
          <p:cNvSpPr>
            <a:spLocks noGrp="1"/>
          </p:cNvSpPr>
          <p:nvPr>
            <p:ph type="ctrTitle"/>
          </p:nvPr>
        </p:nvSpPr>
        <p:spPr>
          <a:xfrm>
            <a:off x="1143003" y="3600450"/>
            <a:ext cx="6858002" cy="857250"/>
          </a:xfrm>
        </p:spPr>
        <p:txBody>
          <a:bodyPr anchor="b">
            <a:normAutofit/>
          </a:bodyPr>
          <a:lstStyle>
            <a:lvl1pPr algn="ctr">
              <a:defRPr sz="35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141812" y="4457700"/>
            <a:ext cx="6858002" cy="571500"/>
          </a:xfrm>
        </p:spPr>
        <p:txBody>
          <a:bodyPr>
            <a:normAutofit/>
          </a:bodyPr>
          <a:lstStyle>
            <a:lvl1pPr marL="0" indent="0" algn="ctr">
              <a:spcBef>
                <a:spcPts val="0"/>
              </a:spcBef>
              <a:buNone/>
              <a:defRPr sz="1500" cap="none" baseline="0">
                <a:solidFill>
                  <a:schemeClr val="bg1"/>
                </a:solidFill>
              </a:defRPr>
            </a:lvl1pPr>
            <a:lvl2pPr marL="342879" indent="0" algn="ctr">
              <a:buNone/>
              <a:defRPr sz="2000"/>
            </a:lvl2pPr>
            <a:lvl3pPr marL="685760" indent="0" algn="ctr">
              <a:buNone/>
              <a:defRPr sz="1800"/>
            </a:lvl3pPr>
            <a:lvl4pPr marL="1028639" indent="0" algn="ctr">
              <a:buNone/>
              <a:defRPr sz="1500"/>
            </a:lvl4pPr>
            <a:lvl5pPr marL="1371521" indent="0" algn="ctr">
              <a:buNone/>
              <a:defRPr sz="1500"/>
            </a:lvl5pPr>
            <a:lvl6pPr marL="1714400" indent="0" algn="ctr">
              <a:buNone/>
              <a:defRPr sz="1500"/>
            </a:lvl6pPr>
            <a:lvl7pPr marL="2057278" indent="0" algn="ctr">
              <a:buNone/>
              <a:defRPr sz="1500"/>
            </a:lvl7pPr>
            <a:lvl8pPr marL="2400160" indent="0" algn="ctr">
              <a:buNone/>
              <a:defRPr sz="1500"/>
            </a:lvl8pPr>
            <a:lvl9pPr marL="2743039" indent="0" algn="ctr">
              <a:buNone/>
              <a:defRPr sz="1500"/>
            </a:lvl9pPr>
          </a:lstStyle>
          <a:p>
            <a:r>
              <a:rPr lang="en-US" smtClean="0"/>
              <a:t>Click to edit Master subtitle style</a:t>
            </a:r>
            <a:endParaRPr/>
          </a:p>
        </p:txBody>
      </p:sp>
    </p:spTree>
    <p:extLst>
      <p:ext uri="{BB962C8B-B14F-4D97-AF65-F5344CB8AC3E}">
        <p14:creationId xmlns="" xmlns:p14="http://schemas.microsoft.com/office/powerpoint/2010/main" val="33828820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3655314" cy="51435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lIns="68575" tIns="34289" rIns="68575" bIns="34289" rtlCol="0" anchor="ctr"/>
          <a:lstStyle/>
          <a:p>
            <a:pPr marL="0" marR="0" lvl="0" indent="0" algn="ctr" defTabSz="685760" eaLnBrk="1" fontAlgn="auto" latinLnBrk="0" hangingPunct="1">
              <a:lnSpc>
                <a:spcPct val="100000"/>
              </a:lnSpc>
              <a:spcBef>
                <a:spcPts val="0"/>
              </a:spcBef>
              <a:spcAft>
                <a:spcPts val="0"/>
              </a:spcAft>
              <a:buClrTx/>
              <a:buSzTx/>
              <a:buFontTx/>
              <a:buNone/>
              <a:tabLst/>
              <a:defRPr/>
            </a:pPr>
            <a:endParaRPr kumimoji="0" sz="13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570308" y="1771650"/>
            <a:ext cx="2400301" cy="1493045"/>
          </a:xfrm>
        </p:spPr>
        <p:txBody>
          <a:bodyPr anchor="b">
            <a:normAutofit/>
          </a:bodyPr>
          <a:lstStyle>
            <a:lvl1pPr>
              <a:defRPr sz="25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022173" y="514350"/>
            <a:ext cx="4777740" cy="4114800"/>
          </a:xfrm>
        </p:spPr>
        <p:txBody>
          <a:bodyPr>
            <a:normAutofit/>
          </a:bodyPr>
          <a:lstStyle>
            <a:lvl1pPr>
              <a:defRPr sz="1500"/>
            </a:lvl1pPr>
            <a:lvl2pPr>
              <a:defRPr sz="1300"/>
            </a:lvl2pPr>
            <a:lvl3pPr>
              <a:defRPr sz="13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70308" y="3275480"/>
            <a:ext cx="2400301" cy="1216510"/>
          </a:xfrm>
        </p:spPr>
        <p:txBody>
          <a:bodyPr>
            <a:normAutofit/>
          </a:bodyPr>
          <a:lstStyle>
            <a:lvl1pPr marL="0" indent="0">
              <a:spcBef>
                <a:spcPts val="899"/>
              </a:spcBef>
              <a:buNone/>
              <a:defRPr sz="1300">
                <a:solidFill>
                  <a:schemeClr val="bg1"/>
                </a:solidFill>
              </a:defRPr>
            </a:lvl1pPr>
            <a:lvl2pPr marL="342879" indent="0">
              <a:buNone/>
              <a:defRPr sz="1000"/>
            </a:lvl2pPr>
            <a:lvl3pPr marL="685760" indent="0">
              <a:buNone/>
              <a:defRPr sz="800"/>
            </a:lvl3pPr>
            <a:lvl4pPr marL="1028639" indent="0">
              <a:buNone/>
              <a:defRPr sz="800"/>
            </a:lvl4pPr>
            <a:lvl5pPr marL="1371521" indent="0">
              <a:buNone/>
              <a:defRPr sz="800"/>
            </a:lvl5pPr>
            <a:lvl6pPr marL="1714400" indent="0">
              <a:buNone/>
              <a:defRPr sz="800"/>
            </a:lvl6pPr>
            <a:lvl7pPr marL="2057278" indent="0">
              <a:buNone/>
              <a:defRPr sz="800"/>
            </a:lvl7pPr>
            <a:lvl8pPr marL="2400160" indent="0">
              <a:buNone/>
              <a:defRPr sz="800"/>
            </a:lvl8pPr>
            <a:lvl9pPr marL="2743039"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2/18/2018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 xmlns:p14="http://schemas.microsoft.com/office/powerpoint/2010/main" val="3769307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5486400" y="0"/>
            <a:ext cx="3655314" cy="51435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lIns="68575" tIns="34289" rIns="68575" bIns="34289" rtlCol="0" anchor="ctr"/>
          <a:lstStyle/>
          <a:p>
            <a:pPr marL="0" marR="0" lvl="0" indent="0" algn="ctr" defTabSz="685760" eaLnBrk="1" fontAlgn="auto" latinLnBrk="0" hangingPunct="1">
              <a:lnSpc>
                <a:spcPct val="100000"/>
              </a:lnSpc>
              <a:spcBef>
                <a:spcPts val="0"/>
              </a:spcBef>
              <a:spcAft>
                <a:spcPts val="0"/>
              </a:spcAft>
              <a:buClrTx/>
              <a:buSzTx/>
              <a:buFontTx/>
              <a:buNone/>
              <a:tabLst/>
              <a:defRPr/>
            </a:pPr>
            <a:endParaRPr kumimoji="0" sz="13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5942410" y="1771650"/>
            <a:ext cx="2400301" cy="1495045"/>
          </a:xfrm>
        </p:spPr>
        <p:txBody>
          <a:bodyPr anchor="b">
            <a:normAutofit/>
          </a:bodyPr>
          <a:lstStyle>
            <a:lvl1pPr>
              <a:defRPr sz="2500" b="0">
                <a:solidFill>
                  <a:schemeClr val="bg1"/>
                </a:solidFill>
              </a:defRPr>
            </a:lvl1pPr>
          </a:lstStyle>
          <a:p>
            <a:r>
              <a:rPr lang="en-US" smtClean="0"/>
              <a:t>Click to edit Master title style</a:t>
            </a:r>
            <a:endParaRPr/>
          </a:p>
        </p:txBody>
      </p:sp>
      <p:sp>
        <p:nvSpPr>
          <p:cNvPr id="3" name="Picture Placeholder 2"/>
          <p:cNvSpPr>
            <a:spLocks noGrp="1"/>
          </p:cNvSpPr>
          <p:nvPr>
            <p:ph type="pic" idx="1"/>
          </p:nvPr>
        </p:nvSpPr>
        <p:spPr>
          <a:xfrm>
            <a:off x="4" y="0"/>
            <a:ext cx="5486400" cy="5143500"/>
          </a:xfrm>
          <a:solidFill>
            <a:schemeClr val="bg2">
              <a:lumMod val="90000"/>
            </a:schemeClr>
          </a:solidFill>
        </p:spPr>
        <p:txBody>
          <a:bodyPr/>
          <a:lstStyle>
            <a:lvl1pPr marL="0" indent="0" algn="ctr">
              <a:buNone/>
              <a:defRPr sz="2500">
                <a:solidFill>
                  <a:schemeClr val="tx2"/>
                </a:solidFill>
              </a:defRPr>
            </a:lvl1pPr>
            <a:lvl2pPr marL="342879" indent="0">
              <a:buNone/>
              <a:defRPr sz="2000"/>
            </a:lvl2pPr>
            <a:lvl3pPr marL="685760" indent="0">
              <a:buNone/>
              <a:defRPr sz="1800"/>
            </a:lvl3pPr>
            <a:lvl4pPr marL="1028639" indent="0">
              <a:buNone/>
              <a:defRPr sz="1500"/>
            </a:lvl4pPr>
            <a:lvl5pPr marL="1371521" indent="0">
              <a:buNone/>
              <a:defRPr sz="1500"/>
            </a:lvl5pPr>
            <a:lvl6pPr marL="1714400" indent="0">
              <a:buNone/>
              <a:defRPr sz="1500"/>
            </a:lvl6pPr>
            <a:lvl7pPr marL="2057278" indent="0">
              <a:buNone/>
              <a:defRPr sz="1500"/>
            </a:lvl7pPr>
            <a:lvl8pPr marL="2400160" indent="0">
              <a:buNone/>
              <a:defRPr sz="1500"/>
            </a:lvl8pPr>
            <a:lvl9pPr marL="2743039" indent="0">
              <a:buNone/>
              <a:defRPr sz="1500"/>
            </a:lvl9pPr>
          </a:lstStyle>
          <a:p>
            <a:r>
              <a:rPr lang="en-US" smtClean="0"/>
              <a:t>Click icon to add picture</a:t>
            </a:r>
            <a:endParaRPr/>
          </a:p>
        </p:txBody>
      </p:sp>
      <p:sp>
        <p:nvSpPr>
          <p:cNvPr id="4" name="Text Placeholder 3"/>
          <p:cNvSpPr>
            <a:spLocks noGrp="1"/>
          </p:cNvSpPr>
          <p:nvPr>
            <p:ph type="body" sz="half" idx="2"/>
          </p:nvPr>
        </p:nvSpPr>
        <p:spPr>
          <a:xfrm>
            <a:off x="5942410" y="3266695"/>
            <a:ext cx="2400301" cy="1233460"/>
          </a:xfrm>
        </p:spPr>
        <p:txBody>
          <a:bodyPr>
            <a:normAutofit/>
          </a:bodyPr>
          <a:lstStyle>
            <a:lvl1pPr marL="0" indent="0">
              <a:spcBef>
                <a:spcPts val="899"/>
              </a:spcBef>
              <a:buNone/>
              <a:defRPr sz="1300">
                <a:solidFill>
                  <a:schemeClr val="bg1"/>
                </a:solidFill>
              </a:defRPr>
            </a:lvl1pPr>
            <a:lvl2pPr marL="342879" indent="0">
              <a:buNone/>
              <a:defRPr sz="1000"/>
            </a:lvl2pPr>
            <a:lvl3pPr marL="685760" indent="0">
              <a:buNone/>
              <a:defRPr sz="800"/>
            </a:lvl3pPr>
            <a:lvl4pPr marL="1028639" indent="0">
              <a:buNone/>
              <a:defRPr sz="800"/>
            </a:lvl4pPr>
            <a:lvl5pPr marL="1371521" indent="0">
              <a:buNone/>
              <a:defRPr sz="800"/>
            </a:lvl5pPr>
            <a:lvl6pPr marL="1714400" indent="0">
              <a:buNone/>
              <a:defRPr sz="800"/>
            </a:lvl6pPr>
            <a:lvl7pPr marL="2057278" indent="0">
              <a:buNone/>
              <a:defRPr sz="800"/>
            </a:lvl7pPr>
            <a:lvl8pPr marL="2400160" indent="0">
              <a:buNone/>
              <a:defRPr sz="800"/>
            </a:lvl8pPr>
            <a:lvl9pPr marL="2743039"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pPr/>
              <a:t>2/18/2018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 xmlns:p14="http://schemas.microsoft.com/office/powerpoint/2010/main" val="13717346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pPr/>
              <a:t>2/18/2018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 xmlns:p14="http://schemas.microsoft.com/office/powerpoint/2010/main" val="33385722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05981"/>
            <a:ext cx="1971675" cy="442317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28650" y="205981"/>
            <a:ext cx="5800726" cy="44231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pPr/>
              <a:t>2/18/2018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 xmlns:p14="http://schemas.microsoft.com/office/powerpoint/2010/main" val="27515582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pPr/>
              <a:t>2/18/2018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 xmlns:p14="http://schemas.microsoft.com/office/powerpoint/2010/main" val="41593422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bwMode="ltGray">
          <a:xfrm>
            <a:off x="4" y="0"/>
            <a:ext cx="9141619" cy="3429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lIns="68575" tIns="34289" rIns="68575" bIns="34289"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4" y="308610"/>
            <a:ext cx="9141619" cy="34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8575" tIns="34289" rIns="68575" bIns="34289" rtlCol="0" anchor="ctr"/>
          <a:lstStyle/>
          <a:p>
            <a:pPr algn="ctr"/>
            <a:endParaRPr/>
          </a:p>
        </p:txBody>
      </p:sp>
      <p:sp>
        <p:nvSpPr>
          <p:cNvPr id="2" name="Title 1"/>
          <p:cNvSpPr>
            <a:spLocks noGrp="1"/>
          </p:cNvSpPr>
          <p:nvPr>
            <p:ph type="title"/>
          </p:nvPr>
        </p:nvSpPr>
        <p:spPr>
          <a:xfrm>
            <a:off x="1143002" y="857250"/>
            <a:ext cx="6857999" cy="2000250"/>
          </a:xfrm>
        </p:spPr>
        <p:txBody>
          <a:bodyPr anchor="b">
            <a:normAutofit/>
          </a:bodyPr>
          <a:lstStyle>
            <a:lvl1pPr algn="ctr">
              <a:defRPr sz="4000" b="0"/>
            </a:lvl1pPr>
          </a:lstStyle>
          <a:p>
            <a:r>
              <a:rPr lang="en-US" smtClean="0"/>
              <a:t>Click to edit Master title style</a:t>
            </a:r>
            <a:endParaRPr/>
          </a:p>
        </p:txBody>
      </p:sp>
      <p:sp>
        <p:nvSpPr>
          <p:cNvPr id="3" name="Text Placeholder 2"/>
          <p:cNvSpPr>
            <a:spLocks noGrp="1"/>
          </p:cNvSpPr>
          <p:nvPr>
            <p:ph type="body" idx="1"/>
          </p:nvPr>
        </p:nvSpPr>
        <p:spPr>
          <a:xfrm>
            <a:off x="1143002" y="2857500"/>
            <a:ext cx="6857999" cy="857250"/>
          </a:xfrm>
        </p:spPr>
        <p:txBody>
          <a:bodyPr anchor="t">
            <a:normAutofit/>
          </a:bodyPr>
          <a:lstStyle>
            <a:lvl1pPr marL="0" indent="0" algn="ctr">
              <a:spcBef>
                <a:spcPts val="0"/>
              </a:spcBef>
              <a:buNone/>
              <a:defRPr sz="1800" cap="none" baseline="0">
                <a:solidFill>
                  <a:schemeClr val="tx2"/>
                </a:solidFill>
              </a:defRPr>
            </a:lvl1pPr>
            <a:lvl2pPr marL="342879" indent="0">
              <a:buNone/>
              <a:defRPr sz="1300">
                <a:solidFill>
                  <a:schemeClr val="tx1">
                    <a:tint val="75000"/>
                  </a:schemeClr>
                </a:solidFill>
              </a:defRPr>
            </a:lvl2pPr>
            <a:lvl3pPr marL="685760" indent="0">
              <a:buNone/>
              <a:defRPr sz="1300">
                <a:solidFill>
                  <a:schemeClr val="tx1">
                    <a:tint val="75000"/>
                  </a:schemeClr>
                </a:solidFill>
              </a:defRPr>
            </a:lvl3pPr>
            <a:lvl4pPr marL="1028639" indent="0">
              <a:buNone/>
              <a:defRPr sz="1000">
                <a:solidFill>
                  <a:schemeClr val="tx1">
                    <a:tint val="75000"/>
                  </a:schemeClr>
                </a:solidFill>
              </a:defRPr>
            </a:lvl4pPr>
            <a:lvl5pPr marL="1371521" indent="0">
              <a:buNone/>
              <a:defRPr sz="1000">
                <a:solidFill>
                  <a:schemeClr val="tx1">
                    <a:tint val="75000"/>
                  </a:schemeClr>
                </a:solidFill>
              </a:defRPr>
            </a:lvl5pPr>
            <a:lvl6pPr marL="1714400" indent="0">
              <a:buNone/>
              <a:defRPr sz="1000">
                <a:solidFill>
                  <a:schemeClr val="tx1">
                    <a:tint val="75000"/>
                  </a:schemeClr>
                </a:solidFill>
              </a:defRPr>
            </a:lvl6pPr>
            <a:lvl7pPr marL="2057278" indent="0">
              <a:buNone/>
              <a:defRPr sz="1000">
                <a:solidFill>
                  <a:schemeClr val="tx1">
                    <a:tint val="75000"/>
                  </a:schemeClr>
                </a:solidFill>
              </a:defRPr>
            </a:lvl7pPr>
            <a:lvl8pPr marL="2400160" indent="0">
              <a:buNone/>
              <a:defRPr sz="1000">
                <a:solidFill>
                  <a:schemeClr val="tx1">
                    <a:tint val="75000"/>
                  </a:schemeClr>
                </a:solidFill>
              </a:defRPr>
            </a:lvl8pPr>
            <a:lvl9pPr marL="2743039" indent="0">
              <a:buNone/>
              <a:defRPr sz="1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583DDF-CA54-461A-A486-592D2374C532}" type="datetimeFigureOut">
              <a:rPr lang="en-US"/>
              <a:pPr/>
              <a:t>2/18/2018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lternate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3002" y="857250"/>
            <a:ext cx="6857999" cy="2000250"/>
          </a:xfrm>
        </p:spPr>
        <p:txBody>
          <a:bodyPr anchor="b">
            <a:normAutofit/>
          </a:bodyPr>
          <a:lstStyle>
            <a:lvl1pPr algn="ctr">
              <a:defRPr sz="4000" b="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1141811" y="2857500"/>
            <a:ext cx="6857999" cy="857250"/>
          </a:xfrm>
        </p:spPr>
        <p:txBody>
          <a:bodyPr anchor="t">
            <a:normAutofit/>
          </a:bodyPr>
          <a:lstStyle>
            <a:lvl1pPr marL="0" indent="0" algn="ctr">
              <a:spcBef>
                <a:spcPts val="0"/>
              </a:spcBef>
              <a:buNone/>
              <a:defRPr sz="1800" cap="none" baseline="0">
                <a:solidFill>
                  <a:schemeClr val="tx1"/>
                </a:solidFill>
              </a:defRPr>
            </a:lvl1pPr>
            <a:lvl2pPr marL="342879" indent="0">
              <a:buNone/>
              <a:defRPr sz="1300">
                <a:solidFill>
                  <a:schemeClr val="tx1">
                    <a:tint val="75000"/>
                  </a:schemeClr>
                </a:solidFill>
              </a:defRPr>
            </a:lvl2pPr>
            <a:lvl3pPr marL="685760" indent="0">
              <a:buNone/>
              <a:defRPr sz="1300">
                <a:solidFill>
                  <a:schemeClr val="tx1">
                    <a:tint val="75000"/>
                  </a:schemeClr>
                </a:solidFill>
              </a:defRPr>
            </a:lvl3pPr>
            <a:lvl4pPr marL="1028639" indent="0">
              <a:buNone/>
              <a:defRPr sz="1000">
                <a:solidFill>
                  <a:schemeClr val="tx1">
                    <a:tint val="75000"/>
                  </a:schemeClr>
                </a:solidFill>
              </a:defRPr>
            </a:lvl4pPr>
            <a:lvl5pPr marL="1371521" indent="0">
              <a:buNone/>
              <a:defRPr sz="1000">
                <a:solidFill>
                  <a:schemeClr val="tx1">
                    <a:tint val="75000"/>
                  </a:schemeClr>
                </a:solidFill>
              </a:defRPr>
            </a:lvl5pPr>
            <a:lvl6pPr marL="1714400" indent="0">
              <a:buNone/>
              <a:defRPr sz="1000">
                <a:solidFill>
                  <a:schemeClr val="tx1">
                    <a:tint val="75000"/>
                  </a:schemeClr>
                </a:solidFill>
              </a:defRPr>
            </a:lvl6pPr>
            <a:lvl7pPr marL="2057278" indent="0">
              <a:buNone/>
              <a:defRPr sz="1000">
                <a:solidFill>
                  <a:schemeClr val="tx1">
                    <a:tint val="75000"/>
                  </a:schemeClr>
                </a:solidFill>
              </a:defRPr>
            </a:lvl7pPr>
            <a:lvl8pPr marL="2400160" indent="0">
              <a:buNone/>
              <a:defRPr sz="1000">
                <a:solidFill>
                  <a:schemeClr val="tx1">
                    <a:tint val="75000"/>
                  </a:schemeClr>
                </a:solidFill>
              </a:defRPr>
            </a:lvl8pPr>
            <a:lvl9pPr marL="2743039" indent="0">
              <a:buNone/>
              <a:defRPr sz="1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2/18/2018</a:t>
            </a:fld>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05839" y="1426469"/>
            <a:ext cx="3429000" cy="3092958"/>
          </a:xfrm>
        </p:spPr>
        <p:txBody>
          <a:bodyPr>
            <a:normAutofit/>
          </a:bodyPr>
          <a:lstStyle>
            <a:lvl1pPr>
              <a:defRPr sz="1500"/>
            </a:lvl1pPr>
            <a:lvl2pPr>
              <a:defRPr sz="1300"/>
            </a:lvl2pPr>
            <a:lvl3pPr>
              <a:defRPr sz="13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09161" y="1426469"/>
            <a:ext cx="3429000" cy="3092958"/>
          </a:xfrm>
        </p:spPr>
        <p:txBody>
          <a:bodyPr>
            <a:normAutofit/>
          </a:bodyPr>
          <a:lstStyle>
            <a:lvl1pPr>
              <a:defRPr sz="1500"/>
            </a:lvl1pPr>
            <a:lvl2pPr>
              <a:defRPr sz="1300"/>
            </a:lvl2pPr>
            <a:lvl3pPr>
              <a:defRPr sz="13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DD7D43D-6574-4C7B-808D-C6C12215A4D4}" type="datetimeFigureOut">
              <a:rPr lang="en-US"/>
              <a:pPr/>
              <a:t>2/18/2018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0ECE5F2-81AA-4605-B028-6FBA391056AF}" type="slidenum">
              <a:rPr/>
              <a:pPr/>
              <a:t>‹#›</a:t>
            </a:fld>
            <a:endParaRPr/>
          </a:p>
        </p:txBody>
      </p:sp>
    </p:spTree>
    <p:extLst>
      <p:ext uri="{BB962C8B-B14F-4D97-AF65-F5344CB8AC3E}">
        <p14:creationId xmlns="" xmlns:p14="http://schemas.microsoft.com/office/powerpoint/2010/main" val="31170784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5843" y="349758"/>
            <a:ext cx="7132321" cy="925830"/>
          </a:xfrm>
        </p:spPr>
        <p:txBody>
          <a:bodyPr/>
          <a:lstStyle/>
          <a:p>
            <a:r>
              <a:rPr lang="en-US" smtClean="0"/>
              <a:t>Click to edit Master title style</a:t>
            </a:r>
            <a:endParaRPr/>
          </a:p>
        </p:txBody>
      </p:sp>
      <p:sp>
        <p:nvSpPr>
          <p:cNvPr id="3" name="Text Placeholder 2"/>
          <p:cNvSpPr>
            <a:spLocks noGrp="1"/>
          </p:cNvSpPr>
          <p:nvPr>
            <p:ph type="body" idx="1"/>
          </p:nvPr>
        </p:nvSpPr>
        <p:spPr>
          <a:xfrm>
            <a:off x="1005839" y="1378098"/>
            <a:ext cx="3429000" cy="574940"/>
          </a:xfrm>
        </p:spPr>
        <p:txBody>
          <a:bodyPr anchor="ctr">
            <a:normAutofit/>
          </a:bodyPr>
          <a:lstStyle>
            <a:lvl1pPr marL="0" indent="0">
              <a:spcBef>
                <a:spcPts val="0"/>
              </a:spcBef>
              <a:buNone/>
              <a:defRPr sz="1800" b="0" cap="none" baseline="0"/>
            </a:lvl1pPr>
            <a:lvl2pPr marL="342879" indent="0">
              <a:buNone/>
              <a:defRPr sz="1500" b="1"/>
            </a:lvl2pPr>
            <a:lvl3pPr marL="685760" indent="0">
              <a:buNone/>
              <a:defRPr sz="1300" b="1"/>
            </a:lvl3pPr>
            <a:lvl4pPr marL="1028639" indent="0">
              <a:buNone/>
              <a:defRPr sz="1300" b="1"/>
            </a:lvl4pPr>
            <a:lvl5pPr marL="1371521" indent="0">
              <a:buNone/>
              <a:defRPr sz="1300" b="1"/>
            </a:lvl5pPr>
            <a:lvl6pPr marL="1714400" indent="0">
              <a:buNone/>
              <a:defRPr sz="1300" b="1"/>
            </a:lvl6pPr>
            <a:lvl7pPr marL="2057278" indent="0">
              <a:buNone/>
              <a:defRPr sz="1300" b="1"/>
            </a:lvl7pPr>
            <a:lvl8pPr marL="2400160" indent="0">
              <a:buNone/>
              <a:defRPr sz="1300" b="1"/>
            </a:lvl8pPr>
            <a:lvl9pPr marL="2743039"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1005839" y="2055550"/>
            <a:ext cx="3429000" cy="2466635"/>
          </a:xfrm>
        </p:spPr>
        <p:txBody>
          <a:bodyPr>
            <a:normAutofit/>
          </a:bodyPr>
          <a:lstStyle>
            <a:lvl1pPr>
              <a:defRPr sz="1300"/>
            </a:lvl1pPr>
            <a:lvl2pPr>
              <a:defRPr sz="13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9161" y="1378098"/>
            <a:ext cx="3429000" cy="574940"/>
          </a:xfrm>
        </p:spPr>
        <p:txBody>
          <a:bodyPr anchor="ctr">
            <a:normAutofit/>
          </a:bodyPr>
          <a:lstStyle>
            <a:lvl1pPr marL="0" indent="0">
              <a:spcBef>
                <a:spcPts val="0"/>
              </a:spcBef>
              <a:buNone/>
              <a:defRPr sz="1800" b="0" cap="none" baseline="0"/>
            </a:lvl1pPr>
            <a:lvl2pPr marL="342879" indent="0">
              <a:buNone/>
              <a:defRPr sz="1500" b="1"/>
            </a:lvl2pPr>
            <a:lvl3pPr marL="685760" indent="0">
              <a:buNone/>
              <a:defRPr sz="1300" b="1"/>
            </a:lvl3pPr>
            <a:lvl4pPr marL="1028639" indent="0">
              <a:buNone/>
              <a:defRPr sz="1300" b="1"/>
            </a:lvl4pPr>
            <a:lvl5pPr marL="1371521" indent="0">
              <a:buNone/>
              <a:defRPr sz="1300" b="1"/>
            </a:lvl5pPr>
            <a:lvl6pPr marL="1714400" indent="0">
              <a:buNone/>
              <a:defRPr sz="1300" b="1"/>
            </a:lvl6pPr>
            <a:lvl7pPr marL="2057278" indent="0">
              <a:buNone/>
              <a:defRPr sz="1300" b="1"/>
            </a:lvl7pPr>
            <a:lvl8pPr marL="2400160" indent="0">
              <a:buNone/>
              <a:defRPr sz="1300" b="1"/>
            </a:lvl8pPr>
            <a:lvl9pPr marL="2743039"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709161" y="2055550"/>
            <a:ext cx="3429000" cy="2466635"/>
          </a:xfrm>
        </p:spPr>
        <p:txBody>
          <a:bodyPr>
            <a:normAutofit/>
          </a:bodyPr>
          <a:lstStyle>
            <a:lvl1pPr>
              <a:defRPr sz="1300"/>
            </a:lvl1pPr>
            <a:lvl2pPr>
              <a:defRPr sz="13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pPr/>
              <a:t>2/18/2018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 xmlns:p14="http://schemas.microsoft.com/office/powerpoint/2010/main" val="40570808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pPr/>
              <a:t>2/18/2018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 xmlns:p14="http://schemas.microsoft.com/office/powerpoint/2010/main" val="8420110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2/18/2018</a:t>
            </a:fld>
            <a:endParaRPr/>
          </a:p>
        </p:txBody>
      </p:sp>
      <p:sp>
        <p:nvSpPr>
          <p:cNvPr id="3" name="Footer Placeholder 2"/>
          <p:cNvSpPr>
            <a:spLocks noGrp="1"/>
          </p:cNvSpPr>
          <p:nvPr>
            <p:ph type="ftr" sz="quarter" idx="11"/>
          </p:nvPr>
        </p:nvSpPr>
        <p:spPr/>
        <p:txBody>
          <a:bodyPr/>
          <a:lstStyle>
            <a:lvl1pPr>
              <a:defRPr>
                <a:solidFill>
                  <a:schemeClr val="tx2"/>
                </a:solidFill>
              </a:defRPr>
            </a:lvl1pPr>
          </a:lstStyle>
          <a:p>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 xmlns:p14="http://schemas.microsoft.com/office/powerpoint/2010/main" val="25590039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0308" y="1771650"/>
            <a:ext cx="2400301" cy="1493045"/>
          </a:xfrm>
        </p:spPr>
        <p:txBody>
          <a:bodyPr anchor="b">
            <a:normAutofit/>
          </a:bodyPr>
          <a:lstStyle>
            <a:lvl1pPr>
              <a:defRPr sz="2500" b="0"/>
            </a:lvl1pPr>
          </a:lstStyle>
          <a:p>
            <a:r>
              <a:rPr lang="en-US" smtClean="0"/>
              <a:t>Click to edit Master title style</a:t>
            </a:r>
            <a:endParaRPr/>
          </a:p>
        </p:txBody>
      </p:sp>
      <p:sp>
        <p:nvSpPr>
          <p:cNvPr id="3" name="Content Placeholder 2"/>
          <p:cNvSpPr>
            <a:spLocks noGrp="1"/>
          </p:cNvSpPr>
          <p:nvPr>
            <p:ph idx="1"/>
          </p:nvPr>
        </p:nvSpPr>
        <p:spPr>
          <a:xfrm>
            <a:off x="3370662" y="514350"/>
            <a:ext cx="5429251" cy="4114800"/>
          </a:xfrm>
        </p:spPr>
        <p:txBody>
          <a:bodyPr>
            <a:normAutofit/>
          </a:bodyPr>
          <a:lstStyle>
            <a:lvl1pPr>
              <a:defRPr sz="1500"/>
            </a:lvl1pPr>
            <a:lvl2pPr>
              <a:defRPr sz="1300"/>
            </a:lvl2pPr>
            <a:lvl3pPr>
              <a:defRPr sz="13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70308" y="3275480"/>
            <a:ext cx="2400301" cy="1216510"/>
          </a:xfrm>
        </p:spPr>
        <p:txBody>
          <a:bodyPr>
            <a:normAutofit/>
          </a:bodyPr>
          <a:lstStyle>
            <a:lvl1pPr marL="0" indent="0">
              <a:spcBef>
                <a:spcPts val="899"/>
              </a:spcBef>
              <a:buNone/>
              <a:defRPr sz="1300"/>
            </a:lvl1pPr>
            <a:lvl2pPr marL="342879" indent="0">
              <a:buNone/>
              <a:defRPr sz="1000"/>
            </a:lvl2pPr>
            <a:lvl3pPr marL="685760" indent="0">
              <a:buNone/>
              <a:defRPr sz="800"/>
            </a:lvl3pPr>
            <a:lvl4pPr marL="1028639" indent="0">
              <a:buNone/>
              <a:defRPr sz="800"/>
            </a:lvl4pPr>
            <a:lvl5pPr marL="1371521" indent="0">
              <a:buNone/>
              <a:defRPr sz="800"/>
            </a:lvl5pPr>
            <a:lvl6pPr marL="1714400" indent="0">
              <a:buNone/>
              <a:defRPr sz="800"/>
            </a:lvl6pPr>
            <a:lvl7pPr marL="2057278" indent="0">
              <a:buNone/>
              <a:defRPr sz="800"/>
            </a:lvl7pPr>
            <a:lvl8pPr marL="2400160" indent="0">
              <a:buNone/>
              <a:defRPr sz="800"/>
            </a:lvl8pPr>
            <a:lvl9pPr marL="2743039"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pPr/>
              <a:t>2/18/2018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 xmlns:p14="http://schemas.microsoft.com/office/powerpoint/2010/main" val="14359466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bwMode="ltGray">
          <a:xfrm>
            <a:off x="1194" y="4937760"/>
            <a:ext cx="9141619" cy="20574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lIns="68575" tIns="34289" rIns="68575" bIns="34289"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194" y="4937760"/>
            <a:ext cx="9141619" cy="34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8575" tIns="34289" rIns="68575" bIns="34289" rtlCol="0" anchor="ctr"/>
          <a:lstStyle/>
          <a:p>
            <a:pPr algn="ctr"/>
            <a:endParaRPr/>
          </a:p>
        </p:txBody>
      </p:sp>
      <p:sp>
        <p:nvSpPr>
          <p:cNvPr id="2" name="Title Placeholder 1"/>
          <p:cNvSpPr>
            <a:spLocks noGrp="1"/>
          </p:cNvSpPr>
          <p:nvPr>
            <p:ph type="title"/>
          </p:nvPr>
        </p:nvSpPr>
        <p:spPr>
          <a:xfrm>
            <a:off x="1005843" y="350524"/>
            <a:ext cx="7132321" cy="925068"/>
          </a:xfrm>
          <a:prstGeom prst="rect">
            <a:avLst/>
          </a:prstGeom>
        </p:spPr>
        <p:txBody>
          <a:bodyPr vert="horz" lIns="68575" tIns="34289" rIns="68575" bIns="34289"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05843" y="1426465"/>
            <a:ext cx="7132321" cy="3095720"/>
          </a:xfrm>
          <a:prstGeom prst="rect">
            <a:avLst/>
          </a:prstGeom>
        </p:spPr>
        <p:txBody>
          <a:bodyPr vert="horz" lIns="68575" tIns="34289" rIns="68575" bIns="342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56833" y="4951481"/>
            <a:ext cx="720090" cy="178308"/>
          </a:xfrm>
          <a:prstGeom prst="rect">
            <a:avLst/>
          </a:prstGeom>
        </p:spPr>
        <p:txBody>
          <a:bodyPr vert="horz" lIns="68575" tIns="34289" rIns="68575" bIns="34289" rtlCol="0" anchor="ctr"/>
          <a:lstStyle>
            <a:lvl1pPr algn="r">
              <a:defRPr sz="500">
                <a:solidFill>
                  <a:schemeClr val="bg2"/>
                </a:solidFill>
              </a:defRPr>
            </a:lvl1pPr>
          </a:lstStyle>
          <a:p>
            <a:fld id="{9E583DDF-CA54-461A-A486-592D2374C532}" type="datetimeFigureOut">
              <a:rPr lang="en-US"/>
              <a:pPr/>
              <a:t>2/18/2018</a:t>
            </a:fld>
            <a:endParaRPr/>
          </a:p>
        </p:txBody>
      </p:sp>
      <p:sp>
        <p:nvSpPr>
          <p:cNvPr id="5" name="Footer Placeholder 4"/>
          <p:cNvSpPr>
            <a:spLocks noGrp="1"/>
          </p:cNvSpPr>
          <p:nvPr>
            <p:ph type="ftr" sz="quarter" idx="3"/>
          </p:nvPr>
        </p:nvSpPr>
        <p:spPr>
          <a:xfrm>
            <a:off x="1005839" y="4951481"/>
            <a:ext cx="5369814" cy="178308"/>
          </a:xfrm>
          <a:prstGeom prst="rect">
            <a:avLst/>
          </a:prstGeom>
        </p:spPr>
        <p:txBody>
          <a:bodyPr vert="horz" lIns="68575" tIns="34289" rIns="68575" bIns="34289" rtlCol="0" anchor="ctr"/>
          <a:lstStyle>
            <a:lvl1pPr algn="l">
              <a:defRPr sz="500" cap="all" baseline="0">
                <a:solidFill>
                  <a:schemeClr val="bg2"/>
                </a:solidFill>
              </a:defRPr>
            </a:lvl1pPr>
          </a:lstStyle>
          <a:p>
            <a:endParaRPr/>
          </a:p>
        </p:txBody>
      </p:sp>
      <p:sp>
        <p:nvSpPr>
          <p:cNvPr id="6" name="Slide Number Placeholder 5"/>
          <p:cNvSpPr>
            <a:spLocks noGrp="1"/>
          </p:cNvSpPr>
          <p:nvPr>
            <p:ph type="sldNum" sz="quarter" idx="4"/>
          </p:nvPr>
        </p:nvSpPr>
        <p:spPr>
          <a:xfrm>
            <a:off x="7658101" y="4951481"/>
            <a:ext cx="480060" cy="178308"/>
          </a:xfrm>
          <a:prstGeom prst="rect">
            <a:avLst/>
          </a:prstGeom>
        </p:spPr>
        <p:txBody>
          <a:bodyPr vert="horz" lIns="68575" tIns="34289" rIns="68575" bIns="34289" rtlCol="0" anchor="ctr"/>
          <a:lstStyle>
            <a:lvl1pPr algn="r">
              <a:defRPr sz="500">
                <a:solidFill>
                  <a:schemeClr val="bg2"/>
                </a:solidFill>
              </a:defRPr>
            </a:lvl1pPr>
          </a:lstStyle>
          <a:p>
            <a:fld id="{CA8D9AD5-F248-4919-864A-CFD76CC027D6}" type="slidenum">
              <a:rPr/>
              <a:pPr/>
              <a:t>‹#›</a:t>
            </a:fld>
            <a:endParaRPr/>
          </a:p>
        </p:txBody>
      </p:sp>
    </p:spTree>
    <p:extLst>
      <p:ext uri="{BB962C8B-B14F-4D97-AF65-F5344CB8AC3E}">
        <p14:creationId xmlns=""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marL="0" indent="0" algn="l" defTabSz="685760" rtl="0" eaLnBrk="1" latinLnBrk="0" hangingPunct="1">
        <a:lnSpc>
          <a:spcPct val="90000"/>
        </a:lnSpc>
        <a:spcBef>
          <a:spcPct val="0"/>
        </a:spcBef>
        <a:buFont typeface="Arial" pitchFamily="34" charset="0"/>
        <a:buNone/>
        <a:defRPr sz="2500" kern="1200">
          <a:solidFill>
            <a:schemeClr val="tx2">
              <a:lumMod val="75000"/>
            </a:schemeClr>
          </a:solidFill>
          <a:latin typeface="+mj-lt"/>
          <a:ea typeface="+mj-ea"/>
          <a:cs typeface="+mj-cs"/>
        </a:defRPr>
      </a:lvl1pPr>
    </p:titleStyle>
    <p:bodyStyle>
      <a:lvl1pPr marL="205727" indent="-171441" algn="l" defTabSz="685760" rtl="0" eaLnBrk="1" latinLnBrk="0" hangingPunct="1">
        <a:lnSpc>
          <a:spcPct val="90000"/>
        </a:lnSpc>
        <a:spcBef>
          <a:spcPts val="1350"/>
        </a:spcBef>
        <a:buClr>
          <a:schemeClr val="tx2"/>
        </a:buClr>
        <a:buSzPct val="80000"/>
        <a:buFont typeface="Wingdings" pitchFamily="2" charset="2"/>
        <a:buChar char="§"/>
        <a:defRPr sz="1500" kern="1200">
          <a:solidFill>
            <a:schemeClr val="tx2"/>
          </a:solidFill>
          <a:latin typeface="+mn-lt"/>
          <a:ea typeface="+mn-ea"/>
          <a:cs typeface="+mn-cs"/>
        </a:defRPr>
      </a:lvl1pPr>
      <a:lvl2pPr marL="445745" indent="-171441" algn="l" defTabSz="685760" rtl="0" eaLnBrk="1" latinLnBrk="0" hangingPunct="1">
        <a:lnSpc>
          <a:spcPct val="90000"/>
        </a:lnSpc>
        <a:spcBef>
          <a:spcPts val="751"/>
        </a:spcBef>
        <a:buClr>
          <a:schemeClr val="tx2"/>
        </a:buClr>
        <a:buSzPct val="80000"/>
        <a:buFont typeface="Wingdings" pitchFamily="2" charset="2"/>
        <a:buChar char="§"/>
        <a:defRPr sz="1300" kern="1200">
          <a:solidFill>
            <a:schemeClr val="tx2"/>
          </a:solidFill>
          <a:latin typeface="+mn-lt"/>
          <a:ea typeface="+mn-ea"/>
          <a:cs typeface="+mn-cs"/>
        </a:defRPr>
      </a:lvl2pPr>
      <a:lvl3pPr marL="685760" indent="-171441" algn="l" defTabSz="685760" rtl="0" eaLnBrk="1" latinLnBrk="0" hangingPunct="1">
        <a:lnSpc>
          <a:spcPct val="90000"/>
        </a:lnSpc>
        <a:spcBef>
          <a:spcPts val="601"/>
        </a:spcBef>
        <a:buClr>
          <a:schemeClr val="tx2"/>
        </a:buClr>
        <a:buSzPct val="80000"/>
        <a:buFont typeface="Wingdings" pitchFamily="2" charset="2"/>
        <a:buChar char="§"/>
        <a:defRPr sz="1300" kern="1200">
          <a:solidFill>
            <a:schemeClr val="tx2"/>
          </a:solidFill>
          <a:latin typeface="+mn-lt"/>
          <a:ea typeface="+mn-ea"/>
          <a:cs typeface="+mn-cs"/>
        </a:defRPr>
      </a:lvl3pPr>
      <a:lvl4pPr marL="925776" indent="-171441" algn="l" defTabSz="685760" rtl="0" eaLnBrk="1" latinLnBrk="0" hangingPunct="1">
        <a:lnSpc>
          <a:spcPct val="90000"/>
        </a:lnSpc>
        <a:spcBef>
          <a:spcPts val="601"/>
        </a:spcBef>
        <a:buClr>
          <a:schemeClr val="tx2"/>
        </a:buClr>
        <a:buSzPct val="80000"/>
        <a:buFont typeface="Wingdings" pitchFamily="2" charset="2"/>
        <a:buChar char="§"/>
        <a:defRPr sz="1000" kern="1200">
          <a:solidFill>
            <a:schemeClr val="tx2"/>
          </a:solidFill>
          <a:latin typeface="+mn-lt"/>
          <a:ea typeface="+mn-ea"/>
          <a:cs typeface="+mn-cs"/>
        </a:defRPr>
      </a:lvl4pPr>
      <a:lvl5pPr marL="1165791" indent="-171441" algn="l" defTabSz="685760" rtl="0" eaLnBrk="1" latinLnBrk="0" hangingPunct="1">
        <a:lnSpc>
          <a:spcPct val="90000"/>
        </a:lnSpc>
        <a:spcBef>
          <a:spcPts val="601"/>
        </a:spcBef>
        <a:buClr>
          <a:schemeClr val="tx2"/>
        </a:buClr>
        <a:buSzPct val="80000"/>
        <a:buFont typeface="Wingdings" pitchFamily="2" charset="2"/>
        <a:buChar char="§"/>
        <a:defRPr sz="1000" kern="1200">
          <a:solidFill>
            <a:schemeClr val="tx2"/>
          </a:solidFill>
          <a:latin typeface="+mn-lt"/>
          <a:ea typeface="+mn-ea"/>
          <a:cs typeface="+mn-cs"/>
        </a:defRPr>
      </a:lvl5pPr>
      <a:lvl6pPr marL="1405809" indent="-171441" algn="l" defTabSz="685760" rtl="0" eaLnBrk="1" latinLnBrk="0" hangingPunct="1">
        <a:lnSpc>
          <a:spcPct val="90000"/>
        </a:lnSpc>
        <a:spcBef>
          <a:spcPts val="601"/>
        </a:spcBef>
        <a:buSzPct val="80000"/>
        <a:buFont typeface="Wingdings" pitchFamily="2" charset="2"/>
        <a:buChar char="§"/>
        <a:defRPr sz="1000" kern="1200">
          <a:solidFill>
            <a:schemeClr val="tx2"/>
          </a:solidFill>
          <a:latin typeface="+mn-lt"/>
          <a:ea typeface="+mn-ea"/>
          <a:cs typeface="+mn-cs"/>
        </a:defRPr>
      </a:lvl6pPr>
      <a:lvl7pPr marL="1645825" indent="-171441" algn="l" defTabSz="685760" rtl="0" eaLnBrk="1" latinLnBrk="0" hangingPunct="1">
        <a:lnSpc>
          <a:spcPct val="90000"/>
        </a:lnSpc>
        <a:spcBef>
          <a:spcPts val="601"/>
        </a:spcBef>
        <a:buSzPct val="80000"/>
        <a:buFont typeface="Wingdings" pitchFamily="2" charset="2"/>
        <a:buChar char="§"/>
        <a:defRPr sz="1000" kern="1200" baseline="0">
          <a:solidFill>
            <a:schemeClr val="tx2"/>
          </a:solidFill>
          <a:latin typeface="+mn-lt"/>
          <a:ea typeface="+mn-ea"/>
          <a:cs typeface="+mn-cs"/>
        </a:defRPr>
      </a:lvl7pPr>
      <a:lvl8pPr marL="1885840" indent="-171441" algn="l" defTabSz="685760" rtl="0" eaLnBrk="1" latinLnBrk="0" hangingPunct="1">
        <a:lnSpc>
          <a:spcPct val="90000"/>
        </a:lnSpc>
        <a:spcBef>
          <a:spcPts val="601"/>
        </a:spcBef>
        <a:buSzPct val="80000"/>
        <a:buFont typeface="Wingdings" pitchFamily="2" charset="2"/>
        <a:buChar char="§"/>
        <a:defRPr sz="1000" kern="1200" baseline="0">
          <a:solidFill>
            <a:schemeClr val="tx2"/>
          </a:solidFill>
          <a:latin typeface="+mn-lt"/>
          <a:ea typeface="+mn-ea"/>
          <a:cs typeface="+mn-cs"/>
        </a:defRPr>
      </a:lvl8pPr>
      <a:lvl9pPr marL="2125856" indent="-171441" algn="l" defTabSz="685760" rtl="0" eaLnBrk="1" latinLnBrk="0" hangingPunct="1">
        <a:lnSpc>
          <a:spcPct val="90000"/>
        </a:lnSpc>
        <a:spcBef>
          <a:spcPts val="601"/>
        </a:spcBef>
        <a:buSzPct val="80000"/>
        <a:buFont typeface="Wingdings" pitchFamily="2" charset="2"/>
        <a:buChar char="§"/>
        <a:defRPr sz="1000" kern="1200" baseline="0">
          <a:solidFill>
            <a:schemeClr val="tx2"/>
          </a:solidFill>
          <a:latin typeface="+mn-lt"/>
          <a:ea typeface="+mn-ea"/>
          <a:cs typeface="+mn-cs"/>
        </a:defRPr>
      </a:lvl9pPr>
    </p:bodyStyle>
    <p:otherStyle>
      <a:defPPr>
        <a:defRPr/>
      </a:defPPr>
      <a:lvl1pPr marL="0" algn="l" defTabSz="685760" rtl="0" eaLnBrk="1" latinLnBrk="0" hangingPunct="1">
        <a:defRPr sz="1300" kern="1200">
          <a:solidFill>
            <a:schemeClr val="tx1"/>
          </a:solidFill>
          <a:latin typeface="+mn-lt"/>
          <a:ea typeface="+mn-ea"/>
          <a:cs typeface="+mn-cs"/>
        </a:defRPr>
      </a:lvl1pPr>
      <a:lvl2pPr marL="342879" algn="l" defTabSz="685760" rtl="0" eaLnBrk="1" latinLnBrk="0" hangingPunct="1">
        <a:defRPr sz="1300" kern="1200">
          <a:solidFill>
            <a:schemeClr val="tx1"/>
          </a:solidFill>
          <a:latin typeface="+mn-lt"/>
          <a:ea typeface="+mn-ea"/>
          <a:cs typeface="+mn-cs"/>
        </a:defRPr>
      </a:lvl2pPr>
      <a:lvl3pPr marL="685760" algn="l" defTabSz="685760" rtl="0" eaLnBrk="1" latinLnBrk="0" hangingPunct="1">
        <a:defRPr sz="1300" kern="1200">
          <a:solidFill>
            <a:schemeClr val="tx1"/>
          </a:solidFill>
          <a:latin typeface="+mn-lt"/>
          <a:ea typeface="+mn-ea"/>
          <a:cs typeface="+mn-cs"/>
        </a:defRPr>
      </a:lvl3pPr>
      <a:lvl4pPr marL="1028639" algn="l" defTabSz="685760" rtl="0" eaLnBrk="1" latinLnBrk="0" hangingPunct="1">
        <a:defRPr sz="1300" kern="1200">
          <a:solidFill>
            <a:schemeClr val="tx1"/>
          </a:solidFill>
          <a:latin typeface="+mn-lt"/>
          <a:ea typeface="+mn-ea"/>
          <a:cs typeface="+mn-cs"/>
        </a:defRPr>
      </a:lvl4pPr>
      <a:lvl5pPr marL="1371521" algn="l" defTabSz="685760" rtl="0" eaLnBrk="1" latinLnBrk="0" hangingPunct="1">
        <a:defRPr sz="1300" kern="1200">
          <a:solidFill>
            <a:schemeClr val="tx1"/>
          </a:solidFill>
          <a:latin typeface="+mn-lt"/>
          <a:ea typeface="+mn-ea"/>
          <a:cs typeface="+mn-cs"/>
        </a:defRPr>
      </a:lvl5pPr>
      <a:lvl6pPr marL="1714400" algn="l" defTabSz="685760" rtl="0" eaLnBrk="1" latinLnBrk="0" hangingPunct="1">
        <a:defRPr sz="1300" kern="1200">
          <a:solidFill>
            <a:schemeClr val="tx1"/>
          </a:solidFill>
          <a:latin typeface="+mn-lt"/>
          <a:ea typeface="+mn-ea"/>
          <a:cs typeface="+mn-cs"/>
        </a:defRPr>
      </a:lvl6pPr>
      <a:lvl7pPr marL="2057278" algn="l" defTabSz="685760" rtl="0" eaLnBrk="1" latinLnBrk="0" hangingPunct="1">
        <a:defRPr sz="1300" kern="1200">
          <a:solidFill>
            <a:schemeClr val="tx1"/>
          </a:solidFill>
          <a:latin typeface="+mn-lt"/>
          <a:ea typeface="+mn-ea"/>
          <a:cs typeface="+mn-cs"/>
        </a:defRPr>
      </a:lvl7pPr>
      <a:lvl8pPr marL="2400160" algn="l" defTabSz="685760" rtl="0" eaLnBrk="1" latinLnBrk="0" hangingPunct="1">
        <a:defRPr sz="1300" kern="1200">
          <a:solidFill>
            <a:schemeClr val="tx1"/>
          </a:solidFill>
          <a:latin typeface="+mn-lt"/>
          <a:ea typeface="+mn-ea"/>
          <a:cs typeface="+mn-cs"/>
        </a:defRPr>
      </a:lvl8pPr>
      <a:lvl9pPr marL="2743039" algn="l" defTabSz="685760" rtl="0" eaLnBrk="1" latinLnBrk="0" hangingPunct="1">
        <a:defRPr sz="13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5" Type="http://schemas.openxmlformats.org/officeDocument/2006/relationships/image" Target="../media/image28.pn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428750"/>
            <a:ext cx="7848600" cy="925068"/>
          </a:xfrm>
        </p:spPr>
        <p:txBody>
          <a:bodyPr>
            <a:noAutofit/>
          </a:bodyPr>
          <a:lstStyle/>
          <a:p>
            <a:pPr algn="ctr"/>
            <a:r>
              <a:rPr lang="en-US" sz="6000" dirty="0" smtClean="0">
                <a:solidFill>
                  <a:srgbClr val="70AC2E"/>
                </a:solidFill>
                <a:latin typeface="Futura (Light)" pitchFamily="34" charset="0"/>
              </a:rPr>
              <a:t>Hugros </a:t>
            </a:r>
            <a:r>
              <a:rPr lang="en-US" sz="6000" dirty="0" smtClean="0">
                <a:solidFill>
                  <a:schemeClr val="bg1">
                    <a:lumMod val="65000"/>
                  </a:schemeClr>
                </a:solidFill>
                <a:latin typeface="Futura (Light)" pitchFamily="34" charset="0"/>
              </a:rPr>
              <a:t>Inc.</a:t>
            </a:r>
            <a:endParaRPr lang="en-US" sz="6000" dirty="0">
              <a:solidFill>
                <a:schemeClr val="bg1">
                  <a:lumMod val="65000"/>
                </a:schemeClr>
              </a:solidFill>
              <a:latin typeface="Futura (Light)" pitchFamily="34" charset="0"/>
            </a:endParaRPr>
          </a:p>
        </p:txBody>
      </p:sp>
      <p:sp>
        <p:nvSpPr>
          <p:cNvPr id="5" name="TextBox 4"/>
          <p:cNvSpPr txBox="1"/>
          <p:nvPr/>
        </p:nvSpPr>
        <p:spPr>
          <a:xfrm>
            <a:off x="609600" y="4400550"/>
            <a:ext cx="7924800" cy="400110"/>
          </a:xfrm>
          <a:prstGeom prst="rect">
            <a:avLst/>
          </a:prstGeom>
          <a:noFill/>
        </p:spPr>
        <p:txBody>
          <a:bodyPr wrap="square" rtlCol="0">
            <a:spAutoFit/>
          </a:bodyPr>
          <a:lstStyle/>
          <a:p>
            <a:pPr algn="ctr"/>
            <a:r>
              <a:rPr lang="en-US" sz="2000" spc="210" dirty="0" smtClean="0">
                <a:solidFill>
                  <a:schemeClr val="bg1">
                    <a:lumMod val="65000"/>
                  </a:schemeClr>
                </a:solidFill>
                <a:latin typeface="Calibri" pitchFamily="34" charset="0"/>
                <a:cs typeface="Calibri" pitchFamily="34" charset="0"/>
              </a:rPr>
              <a:t>www.</a:t>
            </a:r>
            <a:r>
              <a:rPr lang="en-US" sz="2000" spc="210" dirty="0" smtClean="0">
                <a:solidFill>
                  <a:srgbClr val="70AC2E"/>
                </a:solidFill>
                <a:latin typeface="Calibri" pitchFamily="34" charset="0"/>
                <a:cs typeface="Calibri" pitchFamily="34" charset="0"/>
              </a:rPr>
              <a:t>hugros</a:t>
            </a:r>
            <a:r>
              <a:rPr lang="en-US" sz="2000" spc="210" dirty="0" smtClean="0">
                <a:solidFill>
                  <a:schemeClr val="bg1">
                    <a:lumMod val="65000"/>
                  </a:schemeClr>
                </a:solidFill>
                <a:latin typeface="Calibri" pitchFamily="34" charset="0"/>
                <a:cs typeface="Calibri" pitchFamily="34" charset="0"/>
              </a:rPr>
              <a:t>.com</a:t>
            </a:r>
            <a:endParaRPr lang="en-US" sz="2000" spc="210" dirty="0">
              <a:solidFill>
                <a:schemeClr val="bg1">
                  <a:lumMod val="65000"/>
                </a:schemeClr>
              </a:solidFill>
              <a:latin typeface="Calibri" pitchFamily="34" charset="0"/>
              <a:cs typeface="Calibri" pitchFamily="34" charset="0"/>
            </a:endParaRPr>
          </a:p>
        </p:txBody>
      </p:sp>
      <p:sp>
        <p:nvSpPr>
          <p:cNvPr id="8" name="TextBox 7"/>
          <p:cNvSpPr txBox="1"/>
          <p:nvPr/>
        </p:nvSpPr>
        <p:spPr>
          <a:xfrm>
            <a:off x="533400" y="2800350"/>
            <a:ext cx="8077200" cy="2000548"/>
          </a:xfrm>
          <a:prstGeom prst="rect">
            <a:avLst/>
          </a:prstGeom>
          <a:noFill/>
        </p:spPr>
        <p:txBody>
          <a:bodyPr wrap="square" rtlCol="0">
            <a:spAutoFit/>
          </a:bodyPr>
          <a:lstStyle/>
          <a:p>
            <a:pPr algn="ctr"/>
            <a:r>
              <a:rPr lang="en-US" sz="3200" dirty="0" smtClean="0">
                <a:solidFill>
                  <a:schemeClr val="bg1">
                    <a:lumMod val="50000"/>
                  </a:schemeClr>
                </a:solidFill>
                <a:latin typeface="Futura (Light)" pitchFamily="34" charset="0"/>
                <a:cs typeface="Calibri" pitchFamily="34" charset="0"/>
              </a:rPr>
              <a:t>Fume, Dust, Spillage, Process Material and Waste </a:t>
            </a:r>
          </a:p>
          <a:p>
            <a:pPr algn="ctr"/>
            <a:r>
              <a:rPr lang="en-US" sz="3200" dirty="0" smtClean="0">
                <a:solidFill>
                  <a:srgbClr val="70AC2E"/>
                </a:solidFill>
                <a:latin typeface="Futura (Light)" pitchFamily="34" charset="0"/>
                <a:cs typeface="Calibri" pitchFamily="34" charset="0"/>
              </a:rPr>
              <a:t>Collection and Recycling Systems</a:t>
            </a:r>
          </a:p>
          <a:p>
            <a:endParaRPr lang="en-US" sz="2800" dirty="0">
              <a:solidFill>
                <a:schemeClr val="bg1">
                  <a:lumMod val="65000"/>
                </a:schemeClr>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38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par>
                          <p:cTn id="14" fill="hold">
                            <p:stCondLst>
                              <p:cond delay="58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504" y="228601"/>
            <a:ext cx="8039095" cy="530913"/>
          </a:xfrm>
          <a:prstGeom prst="rect">
            <a:avLst/>
          </a:prstGeom>
          <a:noFill/>
        </p:spPr>
        <p:txBody>
          <a:bodyPr wrap="square" lIns="68575" tIns="34289" rIns="68575" bIns="34289" rtlCol="0">
            <a:spAutoFit/>
          </a:bodyPr>
          <a:lstStyle/>
          <a:p>
            <a:r>
              <a:rPr lang="en-US" sz="3000" b="1" dirty="0" err="1" smtClean="0">
                <a:solidFill>
                  <a:schemeClr val="tx1">
                    <a:lumMod val="60000"/>
                    <a:lumOff val="40000"/>
                  </a:schemeClr>
                </a:solidFill>
                <a:latin typeface="Futura (Light)" pitchFamily="34" charset="0"/>
              </a:rPr>
              <a:t>Biochest</a:t>
            </a:r>
            <a:r>
              <a:rPr lang="en-US" sz="3000" b="1" dirty="0" smtClean="0">
                <a:solidFill>
                  <a:schemeClr val="tx1">
                    <a:lumMod val="60000"/>
                    <a:lumOff val="40000"/>
                  </a:schemeClr>
                </a:solidFill>
                <a:latin typeface="Futura (Light)" pitchFamily="34" charset="0"/>
              </a:rPr>
              <a:t> - </a:t>
            </a:r>
            <a:r>
              <a:rPr lang="en-US" sz="3000" b="1" dirty="0" smtClean="0">
                <a:solidFill>
                  <a:srgbClr val="7CBA44"/>
                </a:solidFill>
                <a:latin typeface="Futura (Light)" pitchFamily="34" charset="0"/>
              </a:rPr>
              <a:t>Organic</a:t>
            </a:r>
            <a:r>
              <a:rPr lang="en-US" sz="3000" b="1" dirty="0" smtClean="0">
                <a:solidFill>
                  <a:schemeClr val="tx1">
                    <a:lumMod val="60000"/>
                    <a:lumOff val="40000"/>
                  </a:schemeClr>
                </a:solidFill>
                <a:latin typeface="Futura (Light)" pitchFamily="34" charset="0"/>
              </a:rPr>
              <a:t> </a:t>
            </a:r>
            <a:r>
              <a:rPr lang="en-US" sz="3000" b="1" dirty="0" smtClean="0">
                <a:solidFill>
                  <a:srgbClr val="8ABA4A"/>
                </a:solidFill>
                <a:latin typeface="Futura (Light)" pitchFamily="34" charset="0"/>
              </a:rPr>
              <a:t>Waste Composting Machines  </a:t>
            </a:r>
            <a:endParaRPr lang="en-US" sz="2400" b="1" dirty="0">
              <a:solidFill>
                <a:srgbClr val="8ABA4A"/>
              </a:solidFill>
              <a:latin typeface="Futura (Light)" pitchFamily="34" charset="0"/>
            </a:endParaRPr>
          </a:p>
        </p:txBody>
      </p:sp>
      <p:sp>
        <p:nvSpPr>
          <p:cNvPr id="6" name="TextBox 5"/>
          <p:cNvSpPr txBox="1"/>
          <p:nvPr/>
        </p:nvSpPr>
        <p:spPr>
          <a:xfrm>
            <a:off x="642910" y="785801"/>
            <a:ext cx="7929618" cy="1585049"/>
          </a:xfrm>
          <a:prstGeom prst="rect">
            <a:avLst/>
          </a:prstGeom>
          <a:noFill/>
        </p:spPr>
        <p:txBody>
          <a:bodyPr wrap="square" rtlCol="0">
            <a:spAutoFit/>
          </a:bodyPr>
          <a:lstStyle/>
          <a:p>
            <a:pPr algn="just"/>
            <a:r>
              <a:rPr lang="en-US" sz="1400" dirty="0" err="1" smtClean="0">
                <a:solidFill>
                  <a:schemeClr val="bg2">
                    <a:lumMod val="50000"/>
                  </a:schemeClr>
                </a:solidFill>
                <a:latin typeface="Futura T OT" pitchFamily="50" charset="0"/>
                <a:cs typeface="Calibri" pitchFamily="34" charset="0"/>
              </a:rPr>
              <a:t>Biochest</a:t>
            </a:r>
            <a:r>
              <a:rPr lang="en-US" sz="1400" dirty="0" smtClean="0">
                <a:solidFill>
                  <a:schemeClr val="bg2">
                    <a:lumMod val="50000"/>
                  </a:schemeClr>
                </a:solidFill>
                <a:latin typeface="Futura T OT" pitchFamily="50" charset="0"/>
                <a:cs typeface="Calibri" pitchFamily="34" charset="0"/>
              </a:rPr>
              <a:t> series is designed to boost the natural way of composting by providing adequate air and mechanized mixing of the waste with the active bacteria. Air is required in composting process to avoid the anaerobic conditions which will result in </a:t>
            </a:r>
            <a:r>
              <a:rPr lang="en-US" sz="1400" dirty="0" err="1" smtClean="0">
                <a:solidFill>
                  <a:schemeClr val="bg2">
                    <a:lumMod val="50000"/>
                  </a:schemeClr>
                </a:solidFill>
                <a:latin typeface="Futura T OT" pitchFamily="50" charset="0"/>
                <a:cs typeface="Calibri" pitchFamily="34" charset="0"/>
              </a:rPr>
              <a:t>leachate</a:t>
            </a:r>
            <a:r>
              <a:rPr lang="en-US" sz="1400" dirty="0" smtClean="0">
                <a:solidFill>
                  <a:schemeClr val="bg2">
                    <a:lumMod val="50000"/>
                  </a:schemeClr>
                </a:solidFill>
                <a:latin typeface="Futura T OT" pitchFamily="50" charset="0"/>
                <a:cs typeface="Calibri" pitchFamily="34" charset="0"/>
              </a:rPr>
              <a:t> production. The composting process takes 21 days which is the maximum among all the methods available in composting ensuring a good quality compost which further can be cured for maximum one week for commercial usage.</a:t>
            </a:r>
          </a:p>
          <a:p>
            <a:pPr algn="just"/>
            <a:endParaRPr lang="en-US" sz="1400" dirty="0" smtClean="0">
              <a:latin typeface="Futura (Light)" pitchFamily="34" charset="0"/>
              <a:cs typeface="Calibri" pitchFamily="34" charset="0"/>
            </a:endParaRPr>
          </a:p>
          <a:p>
            <a:endParaRPr lang="en-US" dirty="0"/>
          </a:p>
        </p:txBody>
      </p:sp>
      <p:pic>
        <p:nvPicPr>
          <p:cNvPr id="7" name="Picture 6" descr="Clipboard01.jpg"/>
          <p:cNvPicPr>
            <a:picLocks noChangeAspect="1"/>
          </p:cNvPicPr>
          <p:nvPr/>
        </p:nvPicPr>
        <p:blipFill>
          <a:blip r:embed="rId2"/>
          <a:stretch>
            <a:fillRect/>
          </a:stretch>
        </p:blipFill>
        <p:spPr>
          <a:xfrm>
            <a:off x="714348" y="2143122"/>
            <a:ext cx="3376616" cy="2247350"/>
          </a:xfrm>
          <a:prstGeom prst="rect">
            <a:avLst/>
          </a:prstGeom>
        </p:spPr>
      </p:pic>
      <p:sp>
        <p:nvSpPr>
          <p:cNvPr id="8" name="TextBox 7"/>
          <p:cNvSpPr txBox="1"/>
          <p:nvPr/>
        </p:nvSpPr>
        <p:spPr>
          <a:xfrm>
            <a:off x="4286248" y="2143122"/>
            <a:ext cx="4286280" cy="2492990"/>
          </a:xfrm>
          <a:prstGeom prst="rect">
            <a:avLst/>
          </a:prstGeom>
          <a:noFill/>
        </p:spPr>
        <p:txBody>
          <a:bodyPr wrap="square" rtlCol="0">
            <a:spAutoFit/>
          </a:bodyPr>
          <a:lstStyle/>
          <a:p>
            <a:pPr>
              <a:lnSpc>
                <a:spcPct val="150000"/>
              </a:lnSpc>
            </a:pPr>
            <a:r>
              <a:rPr lang="en-US" b="1" dirty="0" smtClean="0">
                <a:solidFill>
                  <a:schemeClr val="bg2">
                    <a:lumMod val="50000"/>
                  </a:schemeClr>
                </a:solidFill>
                <a:latin typeface="Futura T OT" pitchFamily="50" charset="0"/>
                <a:cs typeface="Calibri" pitchFamily="34" charset="0"/>
              </a:rPr>
              <a:t>Pros :</a:t>
            </a:r>
          </a:p>
          <a:p>
            <a:pPr>
              <a:lnSpc>
                <a:spcPct val="150000"/>
              </a:lnSpc>
              <a:buFont typeface="Arial" pitchFamily="34" charset="0"/>
              <a:buChar char="•"/>
            </a:pPr>
            <a:r>
              <a:rPr lang="en-US" dirty="0" smtClean="0">
                <a:solidFill>
                  <a:schemeClr val="bg2">
                    <a:lumMod val="50000"/>
                  </a:schemeClr>
                </a:solidFill>
                <a:latin typeface="Futura T OT" pitchFamily="50" charset="0"/>
                <a:cs typeface="Calibri" pitchFamily="34" charset="0"/>
              </a:rPr>
              <a:t> 70% less power consumption compared with heater based systems</a:t>
            </a:r>
          </a:p>
          <a:p>
            <a:pPr>
              <a:lnSpc>
                <a:spcPct val="150000"/>
              </a:lnSpc>
              <a:buFont typeface="Arial" pitchFamily="34" charset="0"/>
              <a:buChar char="•"/>
            </a:pPr>
            <a:r>
              <a:rPr lang="en-US" dirty="0" smtClean="0">
                <a:solidFill>
                  <a:schemeClr val="bg2">
                    <a:lumMod val="50000"/>
                  </a:schemeClr>
                </a:solidFill>
                <a:latin typeface="Futura T OT" pitchFamily="50" charset="0"/>
                <a:cs typeface="Calibri" pitchFamily="34" charset="0"/>
              </a:rPr>
              <a:t> Good quality natural compost as output</a:t>
            </a:r>
          </a:p>
          <a:p>
            <a:pPr>
              <a:lnSpc>
                <a:spcPct val="150000"/>
              </a:lnSpc>
              <a:buFont typeface="Arial" pitchFamily="34" charset="0"/>
              <a:buChar char="•"/>
            </a:pPr>
            <a:r>
              <a:rPr lang="en-US" dirty="0" smtClean="0">
                <a:solidFill>
                  <a:schemeClr val="bg2">
                    <a:lumMod val="50000"/>
                  </a:schemeClr>
                </a:solidFill>
                <a:latin typeface="Futura T OT" pitchFamily="50" charset="0"/>
                <a:cs typeface="Calibri" pitchFamily="34" charset="0"/>
              </a:rPr>
              <a:t> Less curing time required</a:t>
            </a:r>
          </a:p>
          <a:p>
            <a:pPr>
              <a:lnSpc>
                <a:spcPct val="150000"/>
              </a:lnSpc>
            </a:pPr>
            <a:r>
              <a:rPr lang="en-US" b="1" dirty="0" smtClean="0">
                <a:solidFill>
                  <a:schemeClr val="bg2">
                    <a:lumMod val="50000"/>
                  </a:schemeClr>
                </a:solidFill>
                <a:latin typeface="Futura T OT" pitchFamily="50" charset="0"/>
                <a:cs typeface="Calibri" pitchFamily="34" charset="0"/>
              </a:rPr>
              <a:t>Cons :</a:t>
            </a:r>
          </a:p>
          <a:p>
            <a:pPr>
              <a:lnSpc>
                <a:spcPct val="150000"/>
              </a:lnSpc>
              <a:buFont typeface="Arial" pitchFamily="34" charset="0"/>
              <a:buChar char="•"/>
            </a:pPr>
            <a:r>
              <a:rPr lang="en-US" dirty="0" smtClean="0">
                <a:solidFill>
                  <a:schemeClr val="bg2">
                    <a:lumMod val="50000"/>
                  </a:schemeClr>
                </a:solidFill>
                <a:latin typeface="Futura T OT" pitchFamily="50" charset="0"/>
                <a:cs typeface="Calibri" pitchFamily="34" charset="0"/>
              </a:rPr>
              <a:t> Bigger sized machines compared with heater based models</a:t>
            </a:r>
          </a:p>
          <a:p>
            <a:pPr>
              <a:lnSpc>
                <a:spcPct val="150000"/>
              </a:lnSpc>
              <a:buFont typeface="Arial" pitchFamily="34" charset="0"/>
              <a:buChar char="•"/>
            </a:pPr>
            <a:r>
              <a:rPr lang="en-US" dirty="0" smtClean="0">
                <a:solidFill>
                  <a:schemeClr val="bg2">
                    <a:lumMod val="50000"/>
                  </a:schemeClr>
                </a:solidFill>
                <a:latin typeface="Futura T OT" pitchFamily="50" charset="0"/>
                <a:cs typeface="Calibri" pitchFamily="34" charset="0"/>
              </a:rPr>
              <a:t> Bacteria culture addition along with waste</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504" y="228601"/>
            <a:ext cx="8039095" cy="530913"/>
          </a:xfrm>
          <a:prstGeom prst="rect">
            <a:avLst/>
          </a:prstGeom>
          <a:noFill/>
        </p:spPr>
        <p:txBody>
          <a:bodyPr wrap="square" lIns="68575" tIns="34289" rIns="68575" bIns="34289" rtlCol="0">
            <a:spAutoFit/>
          </a:bodyPr>
          <a:lstStyle/>
          <a:p>
            <a:r>
              <a:rPr lang="en-US" sz="3000" b="1" dirty="0" smtClean="0">
                <a:solidFill>
                  <a:schemeClr val="tx1">
                    <a:lumMod val="60000"/>
                    <a:lumOff val="40000"/>
                  </a:schemeClr>
                </a:solidFill>
                <a:latin typeface="Futura (Light)" pitchFamily="34" charset="0"/>
              </a:rPr>
              <a:t>In-Vessel Rotary Drum </a:t>
            </a:r>
            <a:r>
              <a:rPr lang="en-US" sz="3000" b="1" dirty="0" smtClean="0">
                <a:solidFill>
                  <a:srgbClr val="70AC2E"/>
                </a:solidFill>
                <a:latin typeface="Futura (Light)" pitchFamily="34" charset="0"/>
              </a:rPr>
              <a:t>Composting Machines  </a:t>
            </a:r>
            <a:endParaRPr lang="en-US" sz="2400" b="1" dirty="0">
              <a:solidFill>
                <a:srgbClr val="70AC2E"/>
              </a:solidFill>
              <a:latin typeface="Futura (Light)" pitchFamily="34" charset="0"/>
            </a:endParaRPr>
          </a:p>
        </p:txBody>
      </p:sp>
      <p:sp>
        <p:nvSpPr>
          <p:cNvPr id="6" name="TextBox 5"/>
          <p:cNvSpPr txBox="1"/>
          <p:nvPr/>
        </p:nvSpPr>
        <p:spPr>
          <a:xfrm>
            <a:off x="642910" y="785801"/>
            <a:ext cx="7929618" cy="2015936"/>
          </a:xfrm>
          <a:prstGeom prst="rect">
            <a:avLst/>
          </a:prstGeom>
          <a:noFill/>
        </p:spPr>
        <p:txBody>
          <a:bodyPr wrap="square" rtlCol="0">
            <a:spAutoFit/>
          </a:bodyPr>
          <a:lstStyle/>
          <a:p>
            <a:pPr algn="just"/>
            <a:r>
              <a:rPr lang="en-US" sz="1400" dirty="0" smtClean="0">
                <a:solidFill>
                  <a:schemeClr val="bg2">
                    <a:lumMod val="50000"/>
                  </a:schemeClr>
                </a:solidFill>
                <a:latin typeface="Futura T OT" pitchFamily="50" charset="0"/>
                <a:cs typeface="Calibri" pitchFamily="34" charset="0"/>
              </a:rPr>
              <a:t>As the name implies the composting process happens inside  a drum which will rotate enabling the bacteria to have homogenous mixing with the waste. The fresh waste is added from one end and works out with the bacteria for 10-14 days time while moving to the other end and exits automatically. Further curing can be done for one week if desired. To make the process faster an inbuilt shredder is fitted before to make the waste into small  and even sized.</a:t>
            </a:r>
          </a:p>
          <a:p>
            <a:pPr algn="just"/>
            <a:endParaRPr lang="en-US" sz="1400" dirty="0" smtClean="0">
              <a:solidFill>
                <a:schemeClr val="bg2">
                  <a:lumMod val="50000"/>
                </a:schemeClr>
              </a:solidFill>
              <a:latin typeface="Futura T OT" pitchFamily="50" charset="0"/>
              <a:cs typeface="Calibri" pitchFamily="34" charset="0"/>
            </a:endParaRPr>
          </a:p>
          <a:p>
            <a:pPr algn="just"/>
            <a:endParaRPr lang="en-US" sz="1400" dirty="0" smtClean="0">
              <a:solidFill>
                <a:schemeClr val="bg2">
                  <a:lumMod val="50000"/>
                </a:schemeClr>
              </a:solidFill>
              <a:latin typeface="Futura T OT" pitchFamily="50" charset="0"/>
              <a:cs typeface="Calibri" pitchFamily="34" charset="0"/>
            </a:endParaRPr>
          </a:p>
          <a:p>
            <a:pPr algn="just"/>
            <a:endParaRPr lang="en-US" sz="1400" dirty="0" smtClean="0">
              <a:latin typeface="Futura (Light)" pitchFamily="34" charset="0"/>
              <a:cs typeface="Calibri" pitchFamily="34" charset="0"/>
            </a:endParaRPr>
          </a:p>
          <a:p>
            <a:endParaRPr lang="en-US" dirty="0"/>
          </a:p>
        </p:txBody>
      </p:sp>
      <p:sp>
        <p:nvSpPr>
          <p:cNvPr id="8" name="TextBox 7"/>
          <p:cNvSpPr txBox="1"/>
          <p:nvPr/>
        </p:nvSpPr>
        <p:spPr>
          <a:xfrm>
            <a:off x="4572000" y="2071684"/>
            <a:ext cx="4286280" cy="2492990"/>
          </a:xfrm>
          <a:prstGeom prst="rect">
            <a:avLst/>
          </a:prstGeom>
          <a:noFill/>
        </p:spPr>
        <p:txBody>
          <a:bodyPr wrap="square" rtlCol="0">
            <a:spAutoFit/>
          </a:bodyPr>
          <a:lstStyle/>
          <a:p>
            <a:pPr>
              <a:lnSpc>
                <a:spcPct val="150000"/>
              </a:lnSpc>
            </a:pPr>
            <a:r>
              <a:rPr lang="en-US" b="1" dirty="0" smtClean="0">
                <a:solidFill>
                  <a:schemeClr val="bg2">
                    <a:lumMod val="50000"/>
                  </a:schemeClr>
                </a:solidFill>
                <a:latin typeface="Futura T OT" pitchFamily="50" charset="0"/>
                <a:cs typeface="Calibri" pitchFamily="34" charset="0"/>
              </a:rPr>
              <a:t>Pros :</a:t>
            </a:r>
          </a:p>
          <a:p>
            <a:pPr>
              <a:lnSpc>
                <a:spcPct val="150000"/>
              </a:lnSpc>
              <a:buFont typeface="Arial" pitchFamily="34" charset="0"/>
              <a:buChar char="•"/>
            </a:pPr>
            <a:r>
              <a:rPr lang="en-US" dirty="0" smtClean="0">
                <a:solidFill>
                  <a:schemeClr val="bg2">
                    <a:lumMod val="50000"/>
                  </a:schemeClr>
                </a:solidFill>
                <a:latin typeface="Futura T OT" pitchFamily="50" charset="0"/>
                <a:cs typeface="Calibri" pitchFamily="34" charset="0"/>
              </a:rPr>
              <a:t> The power consumption is the least and is only 3-4 units per day</a:t>
            </a:r>
          </a:p>
          <a:p>
            <a:pPr>
              <a:lnSpc>
                <a:spcPct val="150000"/>
              </a:lnSpc>
              <a:buFont typeface="Arial" pitchFamily="34" charset="0"/>
              <a:buChar char="•"/>
            </a:pPr>
            <a:r>
              <a:rPr lang="en-US" dirty="0" smtClean="0">
                <a:solidFill>
                  <a:schemeClr val="bg2">
                    <a:lumMod val="50000"/>
                  </a:schemeClr>
                </a:solidFill>
                <a:latin typeface="Futura T OT" pitchFamily="50" charset="0"/>
                <a:cs typeface="Calibri" pitchFamily="34" charset="0"/>
              </a:rPr>
              <a:t> Good quality natural compost as output</a:t>
            </a:r>
          </a:p>
          <a:p>
            <a:pPr>
              <a:lnSpc>
                <a:spcPct val="150000"/>
              </a:lnSpc>
              <a:buFont typeface="Arial" pitchFamily="34" charset="0"/>
              <a:buChar char="•"/>
            </a:pPr>
            <a:r>
              <a:rPr lang="en-US" dirty="0" smtClean="0">
                <a:solidFill>
                  <a:schemeClr val="bg2">
                    <a:lumMod val="50000"/>
                  </a:schemeClr>
                </a:solidFill>
                <a:latin typeface="Futura T OT" pitchFamily="50" charset="0"/>
                <a:cs typeface="Calibri" pitchFamily="34" charset="0"/>
              </a:rPr>
              <a:t> Less curing time required</a:t>
            </a:r>
          </a:p>
          <a:p>
            <a:pPr>
              <a:lnSpc>
                <a:spcPct val="150000"/>
              </a:lnSpc>
            </a:pPr>
            <a:r>
              <a:rPr lang="en-US" b="1" dirty="0" smtClean="0">
                <a:solidFill>
                  <a:schemeClr val="bg2">
                    <a:lumMod val="50000"/>
                  </a:schemeClr>
                </a:solidFill>
                <a:latin typeface="Futura T OT" pitchFamily="50" charset="0"/>
                <a:cs typeface="Calibri" pitchFamily="34" charset="0"/>
              </a:rPr>
              <a:t>Cons :</a:t>
            </a:r>
          </a:p>
          <a:p>
            <a:pPr>
              <a:lnSpc>
                <a:spcPct val="150000"/>
              </a:lnSpc>
              <a:buFont typeface="Arial" pitchFamily="34" charset="0"/>
              <a:buChar char="•"/>
            </a:pPr>
            <a:r>
              <a:rPr lang="en-US" dirty="0" smtClean="0">
                <a:solidFill>
                  <a:schemeClr val="bg2">
                    <a:lumMod val="50000"/>
                  </a:schemeClr>
                </a:solidFill>
                <a:latin typeface="Futura T OT" pitchFamily="50" charset="0"/>
                <a:cs typeface="Calibri" pitchFamily="34" charset="0"/>
              </a:rPr>
              <a:t> Bigger sized machines compared with heater based models</a:t>
            </a:r>
          </a:p>
          <a:p>
            <a:pPr>
              <a:lnSpc>
                <a:spcPct val="150000"/>
              </a:lnSpc>
              <a:buFont typeface="Arial" pitchFamily="34" charset="0"/>
              <a:buChar char="•"/>
            </a:pPr>
            <a:r>
              <a:rPr lang="en-US" dirty="0" smtClean="0">
                <a:solidFill>
                  <a:schemeClr val="bg2">
                    <a:lumMod val="50000"/>
                  </a:schemeClr>
                </a:solidFill>
                <a:latin typeface="Futura T OT" pitchFamily="50" charset="0"/>
                <a:cs typeface="Calibri" pitchFamily="34" charset="0"/>
              </a:rPr>
              <a:t> Bacteria culture addition along with waste</a:t>
            </a:r>
          </a:p>
        </p:txBody>
      </p:sp>
      <p:pic>
        <p:nvPicPr>
          <p:cNvPr id="1026" name="Picture 2"/>
          <p:cNvPicPr>
            <a:picLocks noChangeAspect="1" noChangeArrowheads="1"/>
          </p:cNvPicPr>
          <p:nvPr/>
        </p:nvPicPr>
        <p:blipFill>
          <a:blip r:embed="rId2"/>
          <a:srcRect l="7191"/>
          <a:stretch>
            <a:fillRect/>
          </a:stretch>
        </p:blipFill>
        <p:spPr bwMode="auto">
          <a:xfrm>
            <a:off x="714348" y="2071684"/>
            <a:ext cx="3688124" cy="2505074"/>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504" y="228601"/>
            <a:ext cx="8039095" cy="530913"/>
          </a:xfrm>
          <a:prstGeom prst="rect">
            <a:avLst/>
          </a:prstGeom>
          <a:noFill/>
        </p:spPr>
        <p:txBody>
          <a:bodyPr wrap="square" lIns="68575" tIns="34289" rIns="68575" bIns="34289" rtlCol="0">
            <a:spAutoFit/>
          </a:bodyPr>
          <a:lstStyle/>
          <a:p>
            <a:r>
              <a:rPr lang="en-US" sz="3000" b="1" dirty="0" smtClean="0">
                <a:solidFill>
                  <a:schemeClr val="tx1">
                    <a:lumMod val="60000"/>
                    <a:lumOff val="40000"/>
                  </a:schemeClr>
                </a:solidFill>
                <a:latin typeface="Futura (Light)" pitchFamily="34" charset="0"/>
              </a:rPr>
              <a:t>ENERGY BIN </a:t>
            </a:r>
            <a:r>
              <a:rPr lang="en-US" sz="3000" b="1" dirty="0" smtClean="0">
                <a:solidFill>
                  <a:srgbClr val="70AC2E"/>
                </a:solidFill>
                <a:latin typeface="Futura (Light)" pitchFamily="34" charset="0"/>
              </a:rPr>
              <a:t>Portable Biogas Plants</a:t>
            </a:r>
            <a:endParaRPr lang="en-US" sz="2400" b="1" dirty="0">
              <a:solidFill>
                <a:srgbClr val="70AC2E"/>
              </a:solidFill>
              <a:latin typeface="Futura (Light)" pitchFamily="34" charset="0"/>
            </a:endParaRPr>
          </a:p>
        </p:txBody>
      </p:sp>
      <p:sp>
        <p:nvSpPr>
          <p:cNvPr id="6" name="TextBox 5"/>
          <p:cNvSpPr txBox="1"/>
          <p:nvPr/>
        </p:nvSpPr>
        <p:spPr>
          <a:xfrm>
            <a:off x="642910" y="785801"/>
            <a:ext cx="7929618" cy="2231380"/>
          </a:xfrm>
          <a:prstGeom prst="rect">
            <a:avLst/>
          </a:prstGeom>
          <a:noFill/>
        </p:spPr>
        <p:txBody>
          <a:bodyPr wrap="square" rtlCol="0">
            <a:spAutoFit/>
          </a:bodyPr>
          <a:lstStyle/>
          <a:p>
            <a:pPr algn="just"/>
            <a:r>
              <a:rPr lang="en-US" sz="1400" dirty="0" err="1" smtClean="0">
                <a:solidFill>
                  <a:schemeClr val="bg2">
                    <a:lumMod val="50000"/>
                  </a:schemeClr>
                </a:solidFill>
                <a:latin typeface="Futura T OT" pitchFamily="50" charset="0"/>
                <a:cs typeface="Calibri" pitchFamily="34" charset="0"/>
              </a:rPr>
              <a:t>EnergyBin</a:t>
            </a:r>
            <a:r>
              <a:rPr lang="en-US" sz="1400" dirty="0" smtClean="0">
                <a:solidFill>
                  <a:schemeClr val="bg2">
                    <a:lumMod val="50000"/>
                  </a:schemeClr>
                </a:solidFill>
                <a:latin typeface="Futura T OT" pitchFamily="50" charset="0"/>
                <a:cs typeface="Calibri" pitchFamily="34" charset="0"/>
              </a:rPr>
              <a:t> is a portable biogas plant which  is highly efficient, time saving  and most advanced. It has been certified and recognized major institutions including IIT Madras.  These plants are best suitable for  organizations where the biogas can be utilized either for cooking or in the form of electricity converted using a biogas compatible  electricity generator. The liquid manure can be directly used for gardening or farming processes. The return of investment is merely 14 months which is far </a:t>
            </a:r>
            <a:r>
              <a:rPr lang="en-US" sz="1400" dirty="0" smtClean="0">
                <a:solidFill>
                  <a:schemeClr val="bg2">
                    <a:lumMod val="50000"/>
                  </a:schemeClr>
                </a:solidFill>
                <a:latin typeface="Futura T OT" pitchFamily="50" charset="0"/>
                <a:cs typeface="Calibri" pitchFamily="34" charset="0"/>
              </a:rPr>
              <a:t>better compared </a:t>
            </a:r>
            <a:r>
              <a:rPr lang="en-US" sz="1400" dirty="0" smtClean="0">
                <a:solidFill>
                  <a:schemeClr val="bg2">
                    <a:lumMod val="50000"/>
                  </a:schemeClr>
                </a:solidFill>
                <a:latin typeface="Futura T OT" pitchFamily="50" charset="0"/>
                <a:cs typeface="Calibri" pitchFamily="34" charset="0"/>
              </a:rPr>
              <a:t>with the organic composting  methods for processing the waste.</a:t>
            </a:r>
          </a:p>
          <a:p>
            <a:pPr algn="just"/>
            <a:endParaRPr lang="en-US" sz="1400" dirty="0" smtClean="0">
              <a:solidFill>
                <a:schemeClr val="bg2">
                  <a:lumMod val="50000"/>
                </a:schemeClr>
              </a:solidFill>
              <a:latin typeface="Futura T OT" pitchFamily="50" charset="0"/>
              <a:cs typeface="Calibri" pitchFamily="34" charset="0"/>
            </a:endParaRPr>
          </a:p>
          <a:p>
            <a:pPr algn="just"/>
            <a:endParaRPr lang="en-US" sz="1400" dirty="0" smtClean="0">
              <a:solidFill>
                <a:schemeClr val="bg2">
                  <a:lumMod val="50000"/>
                </a:schemeClr>
              </a:solidFill>
              <a:latin typeface="Futura T OT" pitchFamily="50" charset="0"/>
              <a:cs typeface="Calibri" pitchFamily="34" charset="0"/>
            </a:endParaRPr>
          </a:p>
          <a:p>
            <a:pPr algn="just"/>
            <a:endParaRPr lang="en-US" sz="1400" dirty="0" smtClean="0">
              <a:latin typeface="Futura (Light)" pitchFamily="34" charset="0"/>
              <a:cs typeface="Calibri" pitchFamily="34" charset="0"/>
            </a:endParaRPr>
          </a:p>
          <a:p>
            <a:endParaRPr lang="en-US" dirty="0"/>
          </a:p>
        </p:txBody>
      </p:sp>
      <p:sp>
        <p:nvSpPr>
          <p:cNvPr id="8" name="TextBox 7"/>
          <p:cNvSpPr txBox="1"/>
          <p:nvPr/>
        </p:nvSpPr>
        <p:spPr>
          <a:xfrm>
            <a:off x="4572000" y="2071684"/>
            <a:ext cx="4286280" cy="2192908"/>
          </a:xfrm>
          <a:prstGeom prst="rect">
            <a:avLst/>
          </a:prstGeom>
          <a:noFill/>
        </p:spPr>
        <p:txBody>
          <a:bodyPr wrap="square" rtlCol="0">
            <a:spAutoFit/>
          </a:bodyPr>
          <a:lstStyle/>
          <a:p>
            <a:pPr>
              <a:lnSpc>
                <a:spcPct val="150000"/>
              </a:lnSpc>
            </a:pPr>
            <a:r>
              <a:rPr lang="en-US" b="1" dirty="0" smtClean="0">
                <a:solidFill>
                  <a:schemeClr val="bg2">
                    <a:lumMod val="50000"/>
                  </a:schemeClr>
                </a:solidFill>
                <a:latin typeface="Futura T OT" pitchFamily="50" charset="0"/>
                <a:cs typeface="Calibri" pitchFamily="34" charset="0"/>
              </a:rPr>
              <a:t>Pros :</a:t>
            </a:r>
          </a:p>
          <a:p>
            <a:pPr>
              <a:lnSpc>
                <a:spcPct val="150000"/>
              </a:lnSpc>
              <a:buFont typeface="Arial" pitchFamily="34" charset="0"/>
              <a:buChar char="•"/>
            </a:pPr>
            <a:r>
              <a:rPr lang="en-US" dirty="0" smtClean="0">
                <a:solidFill>
                  <a:schemeClr val="bg2">
                    <a:lumMod val="50000"/>
                  </a:schemeClr>
                </a:solidFill>
                <a:latin typeface="Futura T OT" pitchFamily="50" charset="0"/>
                <a:cs typeface="Calibri" pitchFamily="34" charset="0"/>
              </a:rPr>
              <a:t> Highly efficient and less space required.</a:t>
            </a:r>
          </a:p>
          <a:p>
            <a:pPr>
              <a:lnSpc>
                <a:spcPct val="150000"/>
              </a:lnSpc>
              <a:buFont typeface="Arial" pitchFamily="34" charset="0"/>
              <a:buChar char="•"/>
            </a:pPr>
            <a:r>
              <a:rPr lang="en-US" dirty="0" smtClean="0">
                <a:solidFill>
                  <a:schemeClr val="bg2">
                    <a:lumMod val="50000"/>
                  </a:schemeClr>
                </a:solidFill>
                <a:latin typeface="Futura T OT" pitchFamily="50" charset="0"/>
                <a:cs typeface="Calibri" pitchFamily="34" charset="0"/>
              </a:rPr>
              <a:t>  Less Maintenance cost compared with the conventional biogas setups</a:t>
            </a:r>
          </a:p>
          <a:p>
            <a:pPr>
              <a:lnSpc>
                <a:spcPct val="150000"/>
              </a:lnSpc>
            </a:pPr>
            <a:r>
              <a:rPr lang="en-US" b="1" dirty="0" smtClean="0">
                <a:solidFill>
                  <a:schemeClr val="bg2">
                    <a:lumMod val="50000"/>
                  </a:schemeClr>
                </a:solidFill>
                <a:latin typeface="Futura T OT" pitchFamily="50" charset="0"/>
                <a:cs typeface="Calibri" pitchFamily="34" charset="0"/>
              </a:rPr>
              <a:t>Cons :</a:t>
            </a:r>
          </a:p>
          <a:p>
            <a:pPr>
              <a:lnSpc>
                <a:spcPct val="150000"/>
              </a:lnSpc>
              <a:buFont typeface="Arial" pitchFamily="34" charset="0"/>
              <a:buChar char="•"/>
            </a:pPr>
            <a:r>
              <a:rPr lang="en-US" dirty="0" smtClean="0">
                <a:solidFill>
                  <a:schemeClr val="bg2">
                    <a:lumMod val="50000"/>
                  </a:schemeClr>
                </a:solidFill>
                <a:latin typeface="Futura T OT" pitchFamily="50" charset="0"/>
                <a:cs typeface="Calibri" pitchFamily="34" charset="0"/>
              </a:rPr>
              <a:t> Water is required</a:t>
            </a:r>
          </a:p>
          <a:p>
            <a:pPr>
              <a:lnSpc>
                <a:spcPct val="150000"/>
              </a:lnSpc>
              <a:buFont typeface="Arial" pitchFamily="34" charset="0"/>
              <a:buChar char="•"/>
            </a:pPr>
            <a:r>
              <a:rPr lang="en-US" dirty="0" smtClean="0">
                <a:solidFill>
                  <a:schemeClr val="bg2">
                    <a:lumMod val="50000"/>
                  </a:schemeClr>
                </a:solidFill>
                <a:latin typeface="Futura T OT" pitchFamily="50" charset="0"/>
                <a:cs typeface="Calibri" pitchFamily="34" charset="0"/>
              </a:rPr>
              <a:t> Liquid manure which ahs to be used for farming or treated.</a:t>
            </a:r>
          </a:p>
        </p:txBody>
      </p:sp>
      <p:pic>
        <p:nvPicPr>
          <p:cNvPr id="7" name="Picture 6" descr="Capture.JPG"/>
          <p:cNvPicPr>
            <a:picLocks noChangeAspect="1"/>
          </p:cNvPicPr>
          <p:nvPr/>
        </p:nvPicPr>
        <p:blipFill>
          <a:blip r:embed="rId2"/>
          <a:srcRect l="10361"/>
          <a:stretch>
            <a:fillRect/>
          </a:stretch>
        </p:blipFill>
        <p:spPr>
          <a:xfrm>
            <a:off x="642910" y="2143122"/>
            <a:ext cx="3790492" cy="2552473"/>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504" y="228601"/>
            <a:ext cx="8039095" cy="530913"/>
          </a:xfrm>
          <a:prstGeom prst="rect">
            <a:avLst/>
          </a:prstGeom>
          <a:noFill/>
        </p:spPr>
        <p:txBody>
          <a:bodyPr wrap="square" lIns="68575" tIns="34289" rIns="68575" bIns="34289" rtlCol="0">
            <a:spAutoFit/>
          </a:bodyPr>
          <a:lstStyle/>
          <a:p>
            <a:r>
              <a:rPr lang="en-US" sz="3000" b="1" dirty="0" smtClean="0">
                <a:solidFill>
                  <a:schemeClr val="tx1">
                    <a:lumMod val="60000"/>
                    <a:lumOff val="40000"/>
                  </a:schemeClr>
                </a:solidFill>
                <a:latin typeface="Futura (Light)" pitchFamily="34" charset="0"/>
              </a:rPr>
              <a:t>PET BOTTLE </a:t>
            </a:r>
            <a:r>
              <a:rPr lang="en-US" sz="3000" b="1" dirty="0" smtClean="0">
                <a:solidFill>
                  <a:srgbClr val="70AC2E"/>
                </a:solidFill>
                <a:latin typeface="Futura (Light)" pitchFamily="34" charset="0"/>
              </a:rPr>
              <a:t>Flaking Machines</a:t>
            </a:r>
            <a:endParaRPr lang="en-US" sz="2400" b="1" dirty="0">
              <a:solidFill>
                <a:srgbClr val="70AC2E"/>
              </a:solidFill>
              <a:latin typeface="Futura (Light)" pitchFamily="34" charset="0"/>
            </a:endParaRPr>
          </a:p>
        </p:txBody>
      </p:sp>
      <p:sp>
        <p:nvSpPr>
          <p:cNvPr id="6" name="TextBox 5"/>
          <p:cNvSpPr txBox="1"/>
          <p:nvPr/>
        </p:nvSpPr>
        <p:spPr>
          <a:xfrm>
            <a:off x="642910" y="785801"/>
            <a:ext cx="7929618" cy="2015936"/>
          </a:xfrm>
          <a:prstGeom prst="rect">
            <a:avLst/>
          </a:prstGeom>
          <a:noFill/>
        </p:spPr>
        <p:txBody>
          <a:bodyPr wrap="square" rtlCol="0">
            <a:spAutoFit/>
          </a:bodyPr>
          <a:lstStyle/>
          <a:p>
            <a:pPr algn="just"/>
            <a:r>
              <a:rPr lang="en-US" sz="1400" dirty="0" smtClean="0">
                <a:solidFill>
                  <a:schemeClr val="bg2">
                    <a:lumMod val="50000"/>
                  </a:schemeClr>
                </a:solidFill>
                <a:latin typeface="Futura T OT" pitchFamily="50" charset="0"/>
                <a:cs typeface="Calibri" pitchFamily="34" charset="0"/>
              </a:rPr>
              <a:t>PET bottles have become an unavoidable part of human life coming with packaged drinking water and soft drinks we consume daily. But as the usage  increases the recycling and handling of these waste becomes a headache. Our PET bottle flaking machines are user friendly and can be installed anywhere where there </a:t>
            </a:r>
            <a:r>
              <a:rPr lang="en-US" sz="1400" dirty="0" smtClean="0">
                <a:solidFill>
                  <a:schemeClr val="bg2">
                    <a:lumMod val="50000"/>
                  </a:schemeClr>
                </a:solidFill>
                <a:latin typeface="Futura T OT" pitchFamily="50" charset="0"/>
                <a:cs typeface="Calibri" pitchFamily="34" charset="0"/>
              </a:rPr>
              <a:t>is bulk dumping of these bottles are there or compacting is required. These machines can convert the PET bottles into flakes which can be directly transferred to the recycling industries or where the flakes are primary material of manufacturing other by products.</a:t>
            </a:r>
            <a:r>
              <a:rPr lang="en-US" sz="1400" dirty="0" smtClean="0">
                <a:solidFill>
                  <a:schemeClr val="bg2">
                    <a:lumMod val="50000"/>
                  </a:schemeClr>
                </a:solidFill>
                <a:latin typeface="Futura T OT" pitchFamily="50" charset="0"/>
                <a:cs typeface="Calibri" pitchFamily="34" charset="0"/>
              </a:rPr>
              <a:t> </a:t>
            </a:r>
            <a:endParaRPr lang="en-US" sz="1400" dirty="0" smtClean="0">
              <a:solidFill>
                <a:schemeClr val="bg2">
                  <a:lumMod val="50000"/>
                </a:schemeClr>
              </a:solidFill>
              <a:latin typeface="Futura T OT" pitchFamily="50" charset="0"/>
              <a:cs typeface="Calibri" pitchFamily="34" charset="0"/>
            </a:endParaRPr>
          </a:p>
          <a:p>
            <a:pPr algn="just"/>
            <a:endParaRPr lang="en-US" sz="1400" dirty="0" smtClean="0">
              <a:solidFill>
                <a:schemeClr val="bg2">
                  <a:lumMod val="50000"/>
                </a:schemeClr>
              </a:solidFill>
              <a:latin typeface="Futura T OT" pitchFamily="50" charset="0"/>
              <a:cs typeface="Calibri" pitchFamily="34" charset="0"/>
            </a:endParaRPr>
          </a:p>
          <a:p>
            <a:pPr algn="just"/>
            <a:endParaRPr lang="en-US" sz="1400" dirty="0" smtClean="0">
              <a:latin typeface="Futura (Light)" pitchFamily="34" charset="0"/>
              <a:cs typeface="Calibri" pitchFamily="34" charset="0"/>
            </a:endParaRPr>
          </a:p>
          <a:p>
            <a:endParaRPr lang="en-US" dirty="0"/>
          </a:p>
        </p:txBody>
      </p:sp>
      <p:sp>
        <p:nvSpPr>
          <p:cNvPr id="8" name="TextBox 7"/>
          <p:cNvSpPr txBox="1"/>
          <p:nvPr/>
        </p:nvSpPr>
        <p:spPr>
          <a:xfrm>
            <a:off x="4286248" y="2357436"/>
            <a:ext cx="4286280" cy="2062103"/>
          </a:xfrm>
          <a:prstGeom prst="rect">
            <a:avLst/>
          </a:prstGeom>
          <a:noFill/>
        </p:spPr>
        <p:txBody>
          <a:bodyPr wrap="square" rtlCol="0">
            <a:spAutoFit/>
          </a:bodyPr>
          <a:lstStyle/>
          <a:p>
            <a:r>
              <a:rPr lang="en-US" sz="1600" dirty="0" smtClean="0">
                <a:solidFill>
                  <a:schemeClr val="bg2">
                    <a:lumMod val="50000"/>
                  </a:schemeClr>
                </a:solidFill>
                <a:latin typeface="Futura T OT" pitchFamily="50" charset="0"/>
              </a:rPr>
              <a:t>• </a:t>
            </a:r>
            <a:r>
              <a:rPr lang="en-US" sz="1400" dirty="0" smtClean="0">
                <a:solidFill>
                  <a:schemeClr val="bg2">
                    <a:lumMod val="50000"/>
                  </a:schemeClr>
                </a:solidFill>
                <a:latin typeface="Futura T OT" pitchFamily="50" charset="0"/>
              </a:rPr>
              <a:t>8,64,000 </a:t>
            </a:r>
            <a:r>
              <a:rPr lang="en-US" sz="1400" dirty="0" smtClean="0">
                <a:solidFill>
                  <a:schemeClr val="bg2">
                    <a:lumMod val="50000"/>
                  </a:schemeClr>
                </a:solidFill>
                <a:latin typeface="Futura T OT" pitchFamily="50" charset="0"/>
              </a:rPr>
              <a:t>pet bottle can be crushed annually</a:t>
            </a:r>
          </a:p>
          <a:p>
            <a:r>
              <a:rPr lang="en-US" sz="1400" dirty="0" smtClean="0">
                <a:solidFill>
                  <a:schemeClr val="bg2">
                    <a:lumMod val="50000"/>
                  </a:schemeClr>
                </a:solidFill>
                <a:latin typeface="Futura T OT" pitchFamily="50" charset="0"/>
              </a:rPr>
              <a:t>• </a:t>
            </a:r>
            <a:r>
              <a:rPr lang="en-US" sz="1400" dirty="0" smtClean="0">
                <a:solidFill>
                  <a:schemeClr val="bg2">
                    <a:lumMod val="50000"/>
                  </a:schemeClr>
                </a:solidFill>
                <a:latin typeface="Futura T OT" pitchFamily="50" charset="0"/>
              </a:rPr>
              <a:t>85</a:t>
            </a:r>
            <a:r>
              <a:rPr lang="en-US" sz="1400" dirty="0" smtClean="0">
                <a:solidFill>
                  <a:schemeClr val="bg2">
                    <a:lumMod val="50000"/>
                  </a:schemeClr>
                </a:solidFill>
                <a:latin typeface="Futura T OT" pitchFamily="50" charset="0"/>
              </a:rPr>
              <a:t>% Volume reduction</a:t>
            </a:r>
          </a:p>
          <a:p>
            <a:r>
              <a:rPr lang="en-US" sz="1400" dirty="0" smtClean="0">
                <a:solidFill>
                  <a:schemeClr val="bg2">
                    <a:lumMod val="50000"/>
                  </a:schemeClr>
                </a:solidFill>
                <a:latin typeface="Futura T OT" pitchFamily="50" charset="0"/>
              </a:rPr>
              <a:t>• 17.2 tones of waste gets recycled per year</a:t>
            </a:r>
          </a:p>
          <a:p>
            <a:r>
              <a:rPr lang="en-US" sz="1400" dirty="0" smtClean="0">
                <a:solidFill>
                  <a:schemeClr val="bg2">
                    <a:lumMod val="50000"/>
                  </a:schemeClr>
                </a:solidFill>
                <a:latin typeface="Futura T OT" pitchFamily="50" charset="0"/>
              </a:rPr>
              <a:t>• 1,000 liters of crude oil saved per year on recycling</a:t>
            </a:r>
          </a:p>
          <a:p>
            <a:r>
              <a:rPr lang="en-US" sz="1400" dirty="0" smtClean="0">
                <a:solidFill>
                  <a:schemeClr val="bg2">
                    <a:lumMod val="50000"/>
                  </a:schemeClr>
                </a:solidFill>
                <a:latin typeface="Futura T OT" pitchFamily="50" charset="0"/>
              </a:rPr>
              <a:t>• 10 times reduction in transportation hence saving in fuel </a:t>
            </a:r>
            <a:r>
              <a:rPr lang="en-US" sz="1400" dirty="0" smtClean="0">
                <a:solidFill>
                  <a:schemeClr val="bg2">
                    <a:lumMod val="50000"/>
                  </a:schemeClr>
                </a:solidFill>
                <a:latin typeface="Futura T OT" pitchFamily="50" charset="0"/>
              </a:rPr>
              <a:t>&amp; CO2 </a:t>
            </a:r>
            <a:r>
              <a:rPr lang="en-US" sz="1400" dirty="0" smtClean="0">
                <a:solidFill>
                  <a:schemeClr val="bg2">
                    <a:lumMod val="50000"/>
                  </a:schemeClr>
                </a:solidFill>
                <a:latin typeface="Futura T OT" pitchFamily="50" charset="0"/>
              </a:rPr>
              <a:t>emission</a:t>
            </a:r>
          </a:p>
          <a:p>
            <a:r>
              <a:rPr lang="en-US" sz="1400" dirty="0" smtClean="0">
                <a:solidFill>
                  <a:schemeClr val="bg2">
                    <a:lumMod val="50000"/>
                  </a:schemeClr>
                </a:solidFill>
                <a:latin typeface="Futura T OT" pitchFamily="50" charset="0"/>
              </a:rPr>
              <a:t>• 13 cubic yard of landfill freed per year</a:t>
            </a:r>
          </a:p>
          <a:p>
            <a:r>
              <a:rPr lang="en-US" sz="1400" dirty="0" smtClean="0">
                <a:solidFill>
                  <a:schemeClr val="bg2">
                    <a:lumMod val="50000"/>
                  </a:schemeClr>
                </a:solidFill>
                <a:latin typeface="Futura T OT" pitchFamily="50" charset="0"/>
              </a:rPr>
              <a:t>• 43.2 metric tons of Carbon dioxides emissions reduced</a:t>
            </a:r>
          </a:p>
          <a:p>
            <a:r>
              <a:rPr lang="en-US" sz="1400" dirty="0" smtClean="0">
                <a:solidFill>
                  <a:schemeClr val="bg2">
                    <a:lumMod val="50000"/>
                  </a:schemeClr>
                </a:solidFill>
                <a:latin typeface="Futura T OT" pitchFamily="50" charset="0"/>
              </a:rPr>
              <a:t>• ISO certification/Audit for waste management</a:t>
            </a:r>
            <a:endParaRPr lang="en-US" dirty="0" smtClean="0">
              <a:solidFill>
                <a:schemeClr val="bg2">
                  <a:lumMod val="50000"/>
                </a:schemeClr>
              </a:solidFill>
              <a:latin typeface="Futura T OT" pitchFamily="50" charset="0"/>
              <a:cs typeface="Calibri"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785786" y="2428874"/>
            <a:ext cx="990751" cy="2160000"/>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505" y="228601"/>
            <a:ext cx="4000500" cy="530913"/>
          </a:xfrm>
          <a:prstGeom prst="rect">
            <a:avLst/>
          </a:prstGeom>
          <a:noFill/>
        </p:spPr>
        <p:txBody>
          <a:bodyPr wrap="square" lIns="68575" tIns="34289" rIns="68575" bIns="34289" rtlCol="0">
            <a:spAutoFit/>
          </a:bodyPr>
          <a:lstStyle/>
          <a:p>
            <a:r>
              <a:rPr lang="en-US" sz="3000" b="1" dirty="0" smtClean="0">
                <a:solidFill>
                  <a:schemeClr val="tx1">
                    <a:lumMod val="60000"/>
                    <a:lumOff val="40000"/>
                  </a:schemeClr>
                </a:solidFill>
                <a:latin typeface="Futura (Light)" pitchFamily="34" charset="0"/>
              </a:rPr>
              <a:t>Industries </a:t>
            </a:r>
            <a:r>
              <a:rPr lang="en-US" sz="3000" b="1" dirty="0" smtClean="0">
                <a:solidFill>
                  <a:srgbClr val="92D050"/>
                </a:solidFill>
                <a:latin typeface="Futura (Light)" pitchFamily="34" charset="0"/>
              </a:rPr>
              <a:t>Served</a:t>
            </a:r>
            <a:endParaRPr lang="en-US" sz="3000" b="1" dirty="0">
              <a:solidFill>
                <a:srgbClr val="92D050"/>
              </a:solidFill>
              <a:latin typeface="Futura (Light)" pitchFamily="34" charset="0"/>
            </a:endParaRPr>
          </a:p>
        </p:txBody>
      </p:sp>
      <p:sp>
        <p:nvSpPr>
          <p:cNvPr id="30" name="TextBox 29"/>
          <p:cNvSpPr txBox="1"/>
          <p:nvPr/>
        </p:nvSpPr>
        <p:spPr>
          <a:xfrm>
            <a:off x="609600" y="666750"/>
            <a:ext cx="7848600" cy="4197175"/>
          </a:xfrm>
          <a:prstGeom prst="rect">
            <a:avLst/>
          </a:prstGeom>
          <a:noFill/>
        </p:spPr>
        <p:txBody>
          <a:bodyPr wrap="square" rtlCol="0">
            <a:spAutoFit/>
          </a:bodyPr>
          <a:lstStyle/>
          <a:p>
            <a:pPr>
              <a:lnSpc>
                <a:spcPct val="150000"/>
              </a:lnSpc>
              <a:buFont typeface="Arial" pitchFamily="34" charset="0"/>
              <a:buChar char="•"/>
            </a:pPr>
            <a:r>
              <a:rPr lang="en-US" sz="2000" dirty="0" smtClean="0">
                <a:solidFill>
                  <a:schemeClr val="bg2">
                    <a:lumMod val="50000"/>
                  </a:schemeClr>
                </a:solidFill>
                <a:latin typeface="Futura T OT" pitchFamily="50" charset="0"/>
              </a:rPr>
              <a:t> Engineering and Automobile</a:t>
            </a:r>
          </a:p>
          <a:p>
            <a:pPr>
              <a:lnSpc>
                <a:spcPct val="150000"/>
              </a:lnSpc>
              <a:buFont typeface="Arial" pitchFamily="34" charset="0"/>
              <a:buChar char="•"/>
            </a:pPr>
            <a:r>
              <a:rPr lang="en-US" sz="2000" dirty="0" smtClean="0">
                <a:solidFill>
                  <a:schemeClr val="bg2">
                    <a:lumMod val="50000"/>
                  </a:schemeClr>
                </a:solidFill>
                <a:latin typeface="Futura T OT" pitchFamily="50" charset="0"/>
              </a:rPr>
              <a:t> Food and </a:t>
            </a:r>
            <a:r>
              <a:rPr lang="en-US" sz="2000" dirty="0" err="1" smtClean="0">
                <a:solidFill>
                  <a:schemeClr val="bg2">
                    <a:lumMod val="50000"/>
                  </a:schemeClr>
                </a:solidFill>
                <a:latin typeface="Futura T OT" pitchFamily="50" charset="0"/>
              </a:rPr>
              <a:t>Pharma</a:t>
            </a:r>
            <a:endParaRPr lang="en-US" sz="2000" dirty="0" smtClean="0">
              <a:solidFill>
                <a:schemeClr val="bg2">
                  <a:lumMod val="50000"/>
                </a:schemeClr>
              </a:solidFill>
              <a:latin typeface="Futura T OT" pitchFamily="50" charset="0"/>
            </a:endParaRPr>
          </a:p>
          <a:p>
            <a:pPr>
              <a:lnSpc>
                <a:spcPct val="150000"/>
              </a:lnSpc>
              <a:buFont typeface="Arial" pitchFamily="34" charset="0"/>
              <a:buChar char="•"/>
            </a:pPr>
            <a:r>
              <a:rPr lang="en-US" sz="2000" dirty="0" smtClean="0">
                <a:solidFill>
                  <a:schemeClr val="bg2">
                    <a:lumMod val="50000"/>
                  </a:schemeClr>
                </a:solidFill>
                <a:latin typeface="Futura T OT" pitchFamily="50" charset="0"/>
              </a:rPr>
              <a:t> Steel Industries</a:t>
            </a:r>
          </a:p>
          <a:p>
            <a:pPr>
              <a:lnSpc>
                <a:spcPct val="150000"/>
              </a:lnSpc>
              <a:buFont typeface="Arial" pitchFamily="34" charset="0"/>
              <a:buChar char="•"/>
            </a:pPr>
            <a:r>
              <a:rPr lang="en-US" sz="2000" dirty="0" smtClean="0">
                <a:solidFill>
                  <a:schemeClr val="bg2">
                    <a:lumMod val="50000"/>
                  </a:schemeClr>
                </a:solidFill>
                <a:latin typeface="Futura T OT" pitchFamily="50" charset="0"/>
              </a:rPr>
              <a:t> Power Plants</a:t>
            </a:r>
          </a:p>
          <a:p>
            <a:pPr>
              <a:lnSpc>
                <a:spcPct val="150000"/>
              </a:lnSpc>
              <a:buFont typeface="Arial" pitchFamily="34" charset="0"/>
              <a:buChar char="•"/>
            </a:pPr>
            <a:r>
              <a:rPr lang="en-US" sz="2000" dirty="0" smtClean="0">
                <a:solidFill>
                  <a:schemeClr val="bg2">
                    <a:lumMod val="50000"/>
                  </a:schemeClr>
                </a:solidFill>
                <a:latin typeface="Futura T OT" pitchFamily="50" charset="0"/>
              </a:rPr>
              <a:t> Cement Industries</a:t>
            </a:r>
          </a:p>
          <a:p>
            <a:pPr>
              <a:lnSpc>
                <a:spcPct val="150000"/>
              </a:lnSpc>
              <a:buFont typeface="Arial" pitchFamily="34" charset="0"/>
              <a:buChar char="•"/>
            </a:pPr>
            <a:r>
              <a:rPr lang="en-US" sz="2000" dirty="0" smtClean="0">
                <a:solidFill>
                  <a:schemeClr val="bg2">
                    <a:lumMod val="50000"/>
                  </a:schemeClr>
                </a:solidFill>
                <a:latin typeface="Futura T OT" pitchFamily="50" charset="0"/>
              </a:rPr>
              <a:t> Foundries</a:t>
            </a:r>
          </a:p>
          <a:p>
            <a:pPr>
              <a:lnSpc>
                <a:spcPct val="150000"/>
              </a:lnSpc>
              <a:buFont typeface="Arial" pitchFamily="34" charset="0"/>
              <a:buChar char="•"/>
            </a:pPr>
            <a:r>
              <a:rPr lang="en-US" sz="2000" dirty="0" smtClean="0">
                <a:solidFill>
                  <a:schemeClr val="bg2">
                    <a:lumMod val="50000"/>
                  </a:schemeClr>
                </a:solidFill>
                <a:latin typeface="Futura T OT" pitchFamily="50" charset="0"/>
              </a:rPr>
              <a:t> Chemical Industries</a:t>
            </a:r>
          </a:p>
          <a:p>
            <a:pPr>
              <a:lnSpc>
                <a:spcPct val="150000"/>
              </a:lnSpc>
              <a:buFont typeface="Arial" pitchFamily="34" charset="0"/>
              <a:buChar char="•"/>
            </a:pPr>
            <a:r>
              <a:rPr lang="en-US" sz="2000" dirty="0" smtClean="0">
                <a:solidFill>
                  <a:schemeClr val="bg2">
                    <a:lumMod val="50000"/>
                  </a:schemeClr>
                </a:solidFill>
                <a:latin typeface="Futura T OT" pitchFamily="50" charset="0"/>
              </a:rPr>
              <a:t>  Bulk Minerals and Material Industries and</a:t>
            </a:r>
          </a:p>
          <a:p>
            <a:pPr>
              <a:lnSpc>
                <a:spcPct val="150000"/>
              </a:lnSpc>
              <a:buFont typeface="Arial" pitchFamily="34" charset="0"/>
              <a:buChar char="•"/>
            </a:pPr>
            <a:r>
              <a:rPr lang="en-US" sz="2000" dirty="0" smtClean="0">
                <a:solidFill>
                  <a:schemeClr val="bg2">
                    <a:lumMod val="50000"/>
                  </a:schemeClr>
                </a:solidFill>
                <a:latin typeface="Futura T OT" pitchFamily="50" charset="0"/>
              </a:rPr>
              <a:t> Paper and Pulp Industries</a:t>
            </a:r>
            <a:endParaRPr lang="en-US" sz="2000" dirty="0">
              <a:solidFill>
                <a:schemeClr val="bg2">
                  <a:lumMod val="50000"/>
                </a:schemeClr>
              </a:solidFill>
              <a:latin typeface="Futura T OT" pitchFamily="50"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2000"/>
                                        <p:tgtEl>
                                          <p:spTgt spid="3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0">
                                            <p:txEl>
                                              <p:pRg st="1" end="1"/>
                                            </p:txEl>
                                          </p:spTgt>
                                        </p:tgtEl>
                                        <p:attrNameLst>
                                          <p:attrName>style.visibility</p:attrName>
                                        </p:attrNameLst>
                                      </p:cBhvr>
                                      <p:to>
                                        <p:strVal val="visible"/>
                                      </p:to>
                                    </p:set>
                                    <p:animEffect transition="in" filter="fade">
                                      <p:cBhvr>
                                        <p:cTn id="11" dur="2000"/>
                                        <p:tgtEl>
                                          <p:spTgt spid="30">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0">
                                            <p:txEl>
                                              <p:pRg st="2" end="2"/>
                                            </p:txEl>
                                          </p:spTgt>
                                        </p:tgtEl>
                                        <p:attrNameLst>
                                          <p:attrName>style.visibility</p:attrName>
                                        </p:attrNameLst>
                                      </p:cBhvr>
                                      <p:to>
                                        <p:strVal val="visible"/>
                                      </p:to>
                                    </p:set>
                                    <p:animEffect transition="in" filter="fade">
                                      <p:cBhvr>
                                        <p:cTn id="15" dur="2000"/>
                                        <p:tgtEl>
                                          <p:spTgt spid="30">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0">
                                            <p:txEl>
                                              <p:pRg st="3" end="3"/>
                                            </p:txEl>
                                          </p:spTgt>
                                        </p:tgtEl>
                                        <p:attrNameLst>
                                          <p:attrName>style.visibility</p:attrName>
                                        </p:attrNameLst>
                                      </p:cBhvr>
                                      <p:to>
                                        <p:strVal val="visible"/>
                                      </p:to>
                                    </p:set>
                                    <p:animEffect transition="in" filter="fade">
                                      <p:cBhvr>
                                        <p:cTn id="19" dur="2000"/>
                                        <p:tgtEl>
                                          <p:spTgt spid="30">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30">
                                            <p:txEl>
                                              <p:pRg st="4" end="4"/>
                                            </p:txEl>
                                          </p:spTgt>
                                        </p:tgtEl>
                                        <p:attrNameLst>
                                          <p:attrName>style.visibility</p:attrName>
                                        </p:attrNameLst>
                                      </p:cBhvr>
                                      <p:to>
                                        <p:strVal val="visible"/>
                                      </p:to>
                                    </p:set>
                                    <p:animEffect transition="in" filter="fade">
                                      <p:cBhvr>
                                        <p:cTn id="23" dur="2000"/>
                                        <p:tgtEl>
                                          <p:spTgt spid="30">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30">
                                            <p:txEl>
                                              <p:pRg st="5" end="5"/>
                                            </p:txEl>
                                          </p:spTgt>
                                        </p:tgtEl>
                                        <p:attrNameLst>
                                          <p:attrName>style.visibility</p:attrName>
                                        </p:attrNameLst>
                                      </p:cBhvr>
                                      <p:to>
                                        <p:strVal val="visible"/>
                                      </p:to>
                                    </p:set>
                                    <p:animEffect transition="in" filter="fade">
                                      <p:cBhvr>
                                        <p:cTn id="27" dur="2000"/>
                                        <p:tgtEl>
                                          <p:spTgt spid="30">
                                            <p:txEl>
                                              <p:pRg st="5" end="5"/>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30">
                                            <p:txEl>
                                              <p:pRg st="6" end="6"/>
                                            </p:txEl>
                                          </p:spTgt>
                                        </p:tgtEl>
                                        <p:attrNameLst>
                                          <p:attrName>style.visibility</p:attrName>
                                        </p:attrNameLst>
                                      </p:cBhvr>
                                      <p:to>
                                        <p:strVal val="visible"/>
                                      </p:to>
                                    </p:set>
                                    <p:animEffect transition="in" filter="fade">
                                      <p:cBhvr>
                                        <p:cTn id="31" dur="2000"/>
                                        <p:tgtEl>
                                          <p:spTgt spid="30">
                                            <p:txEl>
                                              <p:pRg st="6" end="6"/>
                                            </p:txEl>
                                          </p:spTgt>
                                        </p:tgtEl>
                                      </p:cBhvr>
                                    </p:animEffect>
                                  </p:childTnLst>
                                </p:cTn>
                              </p:par>
                            </p:childTnLst>
                          </p:cTn>
                        </p:par>
                        <p:par>
                          <p:cTn id="32" fill="hold">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30">
                                            <p:txEl>
                                              <p:pRg st="7" end="7"/>
                                            </p:txEl>
                                          </p:spTgt>
                                        </p:tgtEl>
                                        <p:attrNameLst>
                                          <p:attrName>style.visibility</p:attrName>
                                        </p:attrNameLst>
                                      </p:cBhvr>
                                      <p:to>
                                        <p:strVal val="visible"/>
                                      </p:to>
                                    </p:set>
                                    <p:animEffect transition="in" filter="fade">
                                      <p:cBhvr>
                                        <p:cTn id="35" dur="2000"/>
                                        <p:tgtEl>
                                          <p:spTgt spid="30">
                                            <p:txEl>
                                              <p:pRg st="7" end="7"/>
                                            </p:txEl>
                                          </p:spTgt>
                                        </p:tgtEl>
                                      </p:cBhvr>
                                    </p:animEffect>
                                  </p:childTnLst>
                                </p:cTn>
                              </p:par>
                            </p:childTnLst>
                          </p:cTn>
                        </p:par>
                        <p:par>
                          <p:cTn id="36" fill="hold">
                            <p:stCondLst>
                              <p:cond delay="16000"/>
                            </p:stCondLst>
                            <p:childTnLst>
                              <p:par>
                                <p:cTn id="37" presetID="10" presetClass="entr" presetSubtype="0" fill="hold" grpId="0" nodeType="afterEffect">
                                  <p:stCondLst>
                                    <p:cond delay="0"/>
                                  </p:stCondLst>
                                  <p:childTnLst>
                                    <p:set>
                                      <p:cBhvr>
                                        <p:cTn id="38" dur="1" fill="hold">
                                          <p:stCondLst>
                                            <p:cond delay="0"/>
                                          </p:stCondLst>
                                        </p:cTn>
                                        <p:tgtEl>
                                          <p:spTgt spid="30">
                                            <p:txEl>
                                              <p:pRg st="8" end="8"/>
                                            </p:txEl>
                                          </p:spTgt>
                                        </p:tgtEl>
                                        <p:attrNameLst>
                                          <p:attrName>style.visibility</p:attrName>
                                        </p:attrNameLst>
                                      </p:cBhvr>
                                      <p:to>
                                        <p:strVal val="visible"/>
                                      </p:to>
                                    </p:set>
                                    <p:animEffect transition="in" filter="fade">
                                      <p:cBhvr>
                                        <p:cTn id="39" dur="2000"/>
                                        <p:tgtEl>
                                          <p:spTgt spid="3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6" y="742950"/>
            <a:ext cx="7753344" cy="3505200"/>
          </a:xfrm>
        </p:spPr>
        <p:txBody>
          <a:bodyPr>
            <a:normAutofit/>
          </a:bodyPr>
          <a:lstStyle/>
          <a:p>
            <a:pPr algn="just"/>
            <a:endParaRPr lang="en-US" sz="1800" dirty="0"/>
          </a:p>
        </p:txBody>
      </p:sp>
      <p:sp>
        <p:nvSpPr>
          <p:cNvPr id="3" name="TextBox 2"/>
          <p:cNvSpPr txBox="1"/>
          <p:nvPr/>
        </p:nvSpPr>
        <p:spPr>
          <a:xfrm>
            <a:off x="571505" y="228601"/>
            <a:ext cx="4000500" cy="530913"/>
          </a:xfrm>
          <a:prstGeom prst="rect">
            <a:avLst/>
          </a:prstGeom>
          <a:noFill/>
        </p:spPr>
        <p:txBody>
          <a:bodyPr wrap="square" lIns="68575" tIns="34289" rIns="68575" bIns="34289" rtlCol="0">
            <a:spAutoFit/>
          </a:bodyPr>
          <a:lstStyle/>
          <a:p>
            <a:r>
              <a:rPr lang="en-US" sz="3000" b="1" dirty="0" smtClean="0">
                <a:solidFill>
                  <a:schemeClr val="tx1">
                    <a:lumMod val="60000"/>
                    <a:lumOff val="40000"/>
                  </a:schemeClr>
                </a:solidFill>
                <a:latin typeface="Futura (Light)" pitchFamily="34" charset="0"/>
              </a:rPr>
              <a:t>Our </a:t>
            </a:r>
            <a:r>
              <a:rPr lang="en-US" sz="3000" b="1" dirty="0" smtClean="0">
                <a:solidFill>
                  <a:schemeClr val="bg1">
                    <a:lumMod val="50000"/>
                  </a:schemeClr>
                </a:solidFill>
                <a:latin typeface="Futura (Light)" pitchFamily="34" charset="0"/>
              </a:rPr>
              <a:t>Major</a:t>
            </a:r>
            <a:r>
              <a:rPr lang="en-US" sz="3000" b="1" dirty="0" smtClean="0">
                <a:solidFill>
                  <a:srgbClr val="76C82C"/>
                </a:solidFill>
                <a:latin typeface="Futura (Light)" pitchFamily="34" charset="0"/>
              </a:rPr>
              <a:t> Customers</a:t>
            </a:r>
            <a:endParaRPr lang="en-US" sz="3000" b="1" dirty="0">
              <a:solidFill>
                <a:srgbClr val="76C82C"/>
              </a:solidFill>
              <a:latin typeface="Futura (Light)" pitchFamily="34" charset="0"/>
            </a:endParaRPr>
          </a:p>
        </p:txBody>
      </p:sp>
      <p:pic>
        <p:nvPicPr>
          <p:cNvPr id="20" name="Picture 19" descr="ACC-Limited.jpg"/>
          <p:cNvPicPr>
            <a:picLocks noChangeAspect="1"/>
          </p:cNvPicPr>
          <p:nvPr/>
        </p:nvPicPr>
        <p:blipFill>
          <a:blip r:embed="rId2" cstate="print"/>
          <a:stretch>
            <a:fillRect/>
          </a:stretch>
        </p:blipFill>
        <p:spPr>
          <a:xfrm>
            <a:off x="762000" y="2190750"/>
            <a:ext cx="949670" cy="581092"/>
          </a:xfrm>
          <a:prstGeom prst="rect">
            <a:avLst/>
          </a:prstGeom>
        </p:spPr>
      </p:pic>
      <p:pic>
        <p:nvPicPr>
          <p:cNvPr id="21" name="Picture 20" descr="Apollo-Tyres.jpg"/>
          <p:cNvPicPr>
            <a:picLocks noChangeAspect="1"/>
          </p:cNvPicPr>
          <p:nvPr/>
        </p:nvPicPr>
        <p:blipFill>
          <a:blip r:embed="rId3" cstate="print"/>
          <a:stretch>
            <a:fillRect/>
          </a:stretch>
        </p:blipFill>
        <p:spPr>
          <a:xfrm>
            <a:off x="685800" y="1016302"/>
            <a:ext cx="1143000" cy="362858"/>
          </a:xfrm>
          <a:prstGeom prst="rect">
            <a:avLst/>
          </a:prstGeom>
        </p:spPr>
      </p:pic>
      <p:pic>
        <p:nvPicPr>
          <p:cNvPr id="22" name="Picture 21" descr="GHCL.jpg"/>
          <p:cNvPicPr>
            <a:picLocks noChangeAspect="1"/>
          </p:cNvPicPr>
          <p:nvPr/>
        </p:nvPicPr>
        <p:blipFill>
          <a:blip r:embed="rId4"/>
          <a:stretch>
            <a:fillRect/>
          </a:stretch>
        </p:blipFill>
        <p:spPr>
          <a:xfrm>
            <a:off x="1981200" y="971550"/>
            <a:ext cx="1600200" cy="447818"/>
          </a:xfrm>
          <a:prstGeom prst="rect">
            <a:avLst/>
          </a:prstGeom>
          <a:effectLst>
            <a:softEdge rad="12700"/>
          </a:effectLst>
        </p:spPr>
      </p:pic>
      <p:pic>
        <p:nvPicPr>
          <p:cNvPr id="23" name="Picture 22" descr="jsw-steel_logo_42367.jpg"/>
          <p:cNvPicPr>
            <a:picLocks noChangeAspect="1"/>
          </p:cNvPicPr>
          <p:nvPr/>
        </p:nvPicPr>
        <p:blipFill>
          <a:blip r:embed="rId5" cstate="print"/>
          <a:stretch>
            <a:fillRect/>
          </a:stretch>
        </p:blipFill>
        <p:spPr>
          <a:xfrm>
            <a:off x="3733800" y="895350"/>
            <a:ext cx="1371600" cy="466344"/>
          </a:xfrm>
          <a:prstGeom prst="rect">
            <a:avLst/>
          </a:prstGeom>
          <a:ln>
            <a:noFill/>
          </a:ln>
          <a:effectLst>
            <a:softEdge rad="112500"/>
          </a:effectLst>
        </p:spPr>
      </p:pic>
      <p:pic>
        <p:nvPicPr>
          <p:cNvPr id="24" name="Picture 23" descr="UltraTech_Logo-with_tag.jpg"/>
          <p:cNvPicPr>
            <a:picLocks noChangeAspect="1"/>
          </p:cNvPicPr>
          <p:nvPr/>
        </p:nvPicPr>
        <p:blipFill>
          <a:blip r:embed="rId6"/>
          <a:stretch>
            <a:fillRect/>
          </a:stretch>
        </p:blipFill>
        <p:spPr>
          <a:xfrm>
            <a:off x="2057400" y="2190750"/>
            <a:ext cx="1030867" cy="495945"/>
          </a:xfrm>
          <a:prstGeom prst="rect">
            <a:avLst/>
          </a:prstGeom>
        </p:spPr>
      </p:pic>
      <p:pic>
        <p:nvPicPr>
          <p:cNvPr id="25" name="Picture 24" descr="TEXMO.jpg"/>
          <p:cNvPicPr>
            <a:picLocks noChangeAspect="1"/>
          </p:cNvPicPr>
          <p:nvPr/>
        </p:nvPicPr>
        <p:blipFill>
          <a:blip r:embed="rId7" cstate="print"/>
          <a:stretch>
            <a:fillRect/>
          </a:stretch>
        </p:blipFill>
        <p:spPr>
          <a:xfrm>
            <a:off x="3276600" y="2091636"/>
            <a:ext cx="1066800" cy="608001"/>
          </a:xfrm>
          <a:prstGeom prst="rect">
            <a:avLst/>
          </a:prstGeom>
          <a:effectLst>
            <a:softEdge rad="63500"/>
          </a:effectLst>
        </p:spPr>
      </p:pic>
      <p:pic>
        <p:nvPicPr>
          <p:cNvPr id="26" name="Picture 25" descr="Royal Enfield - Logo1 (1).png"/>
          <p:cNvPicPr>
            <a:picLocks noChangeAspect="1"/>
          </p:cNvPicPr>
          <p:nvPr/>
        </p:nvPicPr>
        <p:blipFill>
          <a:blip r:embed="rId8" cstate="print"/>
          <a:stretch>
            <a:fillRect/>
          </a:stretch>
        </p:blipFill>
        <p:spPr>
          <a:xfrm>
            <a:off x="6705600" y="819150"/>
            <a:ext cx="1440039" cy="710968"/>
          </a:xfrm>
          <a:prstGeom prst="rect">
            <a:avLst/>
          </a:prstGeom>
        </p:spPr>
      </p:pic>
      <p:pic>
        <p:nvPicPr>
          <p:cNvPr id="27" name="Picture 26" descr="LifeCell.jpg"/>
          <p:cNvPicPr>
            <a:picLocks noChangeAspect="1"/>
          </p:cNvPicPr>
          <p:nvPr/>
        </p:nvPicPr>
        <p:blipFill>
          <a:blip r:embed="rId9" cstate="print"/>
          <a:stretch>
            <a:fillRect/>
          </a:stretch>
        </p:blipFill>
        <p:spPr>
          <a:xfrm>
            <a:off x="762000" y="3181350"/>
            <a:ext cx="1066585" cy="533104"/>
          </a:xfrm>
          <a:prstGeom prst="rect">
            <a:avLst/>
          </a:prstGeom>
          <a:ln>
            <a:noFill/>
          </a:ln>
          <a:effectLst>
            <a:softEdge rad="112500"/>
          </a:effectLst>
        </p:spPr>
      </p:pic>
      <p:pic>
        <p:nvPicPr>
          <p:cNvPr id="28" name="Picture 27" descr="L&amp;T SHIPBUILDING.jpg"/>
          <p:cNvPicPr>
            <a:picLocks noChangeAspect="1"/>
          </p:cNvPicPr>
          <p:nvPr/>
        </p:nvPicPr>
        <p:blipFill>
          <a:blip r:embed="rId10"/>
          <a:stretch>
            <a:fillRect/>
          </a:stretch>
        </p:blipFill>
        <p:spPr>
          <a:xfrm>
            <a:off x="6858000" y="2038350"/>
            <a:ext cx="1590042" cy="745332"/>
          </a:xfrm>
          <a:prstGeom prst="rect">
            <a:avLst/>
          </a:prstGeom>
          <a:effectLst>
            <a:softEdge rad="31750"/>
          </a:effectLst>
        </p:spPr>
      </p:pic>
      <p:pic>
        <p:nvPicPr>
          <p:cNvPr id="15" name="Picture 14" descr="Birla White.jpg"/>
          <p:cNvPicPr>
            <a:picLocks noChangeAspect="1"/>
          </p:cNvPicPr>
          <p:nvPr/>
        </p:nvPicPr>
        <p:blipFill>
          <a:blip r:embed="rId11" cstate="print"/>
          <a:stretch>
            <a:fillRect/>
          </a:stretch>
        </p:blipFill>
        <p:spPr>
          <a:xfrm>
            <a:off x="4572000" y="2038350"/>
            <a:ext cx="609600" cy="609600"/>
          </a:xfrm>
          <a:prstGeom prst="rect">
            <a:avLst/>
          </a:prstGeom>
        </p:spPr>
      </p:pic>
      <p:pic>
        <p:nvPicPr>
          <p:cNvPr id="16" name="Picture 15" descr="schneider_electric.jpg"/>
          <p:cNvPicPr>
            <a:picLocks noChangeAspect="1"/>
          </p:cNvPicPr>
          <p:nvPr/>
        </p:nvPicPr>
        <p:blipFill>
          <a:blip r:embed="rId12" cstate="print"/>
          <a:stretch>
            <a:fillRect/>
          </a:stretch>
        </p:blipFill>
        <p:spPr>
          <a:xfrm>
            <a:off x="5257800" y="971550"/>
            <a:ext cx="1219200" cy="445008"/>
          </a:xfrm>
          <a:prstGeom prst="rect">
            <a:avLst/>
          </a:prstGeom>
        </p:spPr>
      </p:pic>
      <p:pic>
        <p:nvPicPr>
          <p:cNvPr id="17" name="Picture 16" descr="diamler-India.jpg"/>
          <p:cNvPicPr>
            <a:picLocks noChangeAspect="1"/>
          </p:cNvPicPr>
          <p:nvPr/>
        </p:nvPicPr>
        <p:blipFill>
          <a:blip r:embed="rId13" cstate="print"/>
          <a:stretch>
            <a:fillRect/>
          </a:stretch>
        </p:blipFill>
        <p:spPr>
          <a:xfrm>
            <a:off x="5486400" y="2012950"/>
            <a:ext cx="1295400" cy="863600"/>
          </a:xfrm>
          <a:prstGeom prst="rect">
            <a:avLst/>
          </a:prstGeom>
        </p:spPr>
      </p:pic>
      <p:pic>
        <p:nvPicPr>
          <p:cNvPr id="29" name="Picture 28" descr="Volvo-Eicher.jpg"/>
          <p:cNvPicPr>
            <a:picLocks noChangeAspect="1"/>
          </p:cNvPicPr>
          <p:nvPr/>
        </p:nvPicPr>
        <p:blipFill>
          <a:blip r:embed="rId14"/>
          <a:srcRect l="32790" t="18497" r="33447" b="21387"/>
          <a:stretch>
            <a:fillRect/>
          </a:stretch>
        </p:blipFill>
        <p:spPr>
          <a:xfrm>
            <a:off x="2133600" y="2952750"/>
            <a:ext cx="914400" cy="914400"/>
          </a:xfrm>
          <a:prstGeom prst="rect">
            <a:avLst/>
          </a:prstGeom>
        </p:spPr>
      </p:pic>
      <p:pic>
        <p:nvPicPr>
          <p:cNvPr id="3074" name="Picture 2"/>
          <p:cNvPicPr>
            <a:picLocks noChangeAspect="1" noChangeArrowheads="1"/>
          </p:cNvPicPr>
          <p:nvPr/>
        </p:nvPicPr>
        <p:blipFill>
          <a:blip r:embed="rId15"/>
          <a:srcRect/>
          <a:stretch>
            <a:fillRect/>
          </a:stretch>
        </p:blipFill>
        <p:spPr bwMode="auto">
          <a:xfrm>
            <a:off x="3500430" y="2928940"/>
            <a:ext cx="1041303" cy="1038592"/>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000"/>
                                        <p:tgtEl>
                                          <p:spTgt spid="26"/>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childTnLst>
                                </p:cTn>
                              </p:par>
                            </p:childTnLst>
                          </p:cTn>
                        </p:par>
                        <p:par>
                          <p:cTn id="44" fill="hold">
                            <p:stCondLst>
                              <p:cond delay="10000"/>
                            </p:stCondLst>
                            <p:childTnLst>
                              <p:par>
                                <p:cTn id="45" presetID="10" presetClass="entr" presetSubtype="0"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childTnLst>
                                </p:cTn>
                              </p:par>
                            </p:childTnLst>
                          </p:cTn>
                        </p:par>
                        <p:par>
                          <p:cTn id="48" fill="hold">
                            <p:stCondLst>
                              <p:cond delay="11000"/>
                            </p:stCondLst>
                            <p:childTnLst>
                              <p:par>
                                <p:cTn id="49" presetID="10"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childTnLst>
                                </p:cTn>
                              </p:par>
                            </p:childTnLst>
                          </p:cTn>
                        </p:par>
                        <p:par>
                          <p:cTn id="52" fill="hold">
                            <p:stCondLst>
                              <p:cond delay="12000"/>
                            </p:stCondLst>
                            <p:childTnLst>
                              <p:par>
                                <p:cTn id="53" presetID="10" presetClass="entr" presetSubtype="0"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childTnLst>
                                </p:cTn>
                              </p:par>
                            </p:childTnLst>
                          </p:cTn>
                        </p:par>
                        <p:par>
                          <p:cTn id="56" fill="hold">
                            <p:stCondLst>
                              <p:cond delay="13000"/>
                            </p:stCondLst>
                            <p:childTnLst>
                              <p:par>
                                <p:cTn id="57" presetID="10" presetClass="entr" presetSubtype="0" fill="hold" nodeType="afterEffect">
                                  <p:stCondLst>
                                    <p:cond delay="0"/>
                                  </p:stCondLst>
                                  <p:childTnLst>
                                    <p:set>
                                      <p:cBhvr>
                                        <p:cTn id="58" dur="1" fill="hold">
                                          <p:stCondLst>
                                            <p:cond delay="0"/>
                                          </p:stCondLst>
                                        </p:cTn>
                                        <p:tgtEl>
                                          <p:spTgt spid="3074"/>
                                        </p:tgtEl>
                                        <p:attrNameLst>
                                          <p:attrName>style.visibility</p:attrName>
                                        </p:attrNameLst>
                                      </p:cBhvr>
                                      <p:to>
                                        <p:strVal val="visible"/>
                                      </p:to>
                                    </p:set>
                                    <p:animEffect transition="in" filter="fade">
                                      <p:cBhvr>
                                        <p:cTn id="5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181350"/>
            <a:ext cx="7848600" cy="925068"/>
          </a:xfrm>
        </p:spPr>
        <p:txBody>
          <a:bodyPr>
            <a:noAutofit/>
          </a:bodyPr>
          <a:lstStyle/>
          <a:p>
            <a:pPr algn="ctr"/>
            <a:r>
              <a:rPr lang="en-US" sz="6000" dirty="0" smtClean="0">
                <a:solidFill>
                  <a:srgbClr val="70AC2E"/>
                </a:solidFill>
                <a:latin typeface="Futura (Light)" pitchFamily="34" charset="0"/>
              </a:rPr>
              <a:t>Hugros </a:t>
            </a:r>
            <a:r>
              <a:rPr lang="en-US" sz="6000" dirty="0" smtClean="0">
                <a:solidFill>
                  <a:schemeClr val="bg1">
                    <a:lumMod val="65000"/>
                  </a:schemeClr>
                </a:solidFill>
                <a:latin typeface="Futura (Light)" pitchFamily="34" charset="0"/>
              </a:rPr>
              <a:t>Inc.</a:t>
            </a:r>
            <a:endParaRPr lang="en-US" sz="6000" dirty="0">
              <a:solidFill>
                <a:schemeClr val="bg1">
                  <a:lumMod val="65000"/>
                </a:schemeClr>
              </a:solidFill>
              <a:latin typeface="Futura (Light)" pitchFamily="34" charset="0"/>
            </a:endParaRPr>
          </a:p>
        </p:txBody>
      </p:sp>
      <p:sp>
        <p:nvSpPr>
          <p:cNvPr id="5" name="TextBox 4"/>
          <p:cNvSpPr txBox="1"/>
          <p:nvPr/>
        </p:nvSpPr>
        <p:spPr>
          <a:xfrm>
            <a:off x="609600" y="4400550"/>
            <a:ext cx="7924800" cy="400110"/>
          </a:xfrm>
          <a:prstGeom prst="rect">
            <a:avLst/>
          </a:prstGeom>
          <a:noFill/>
        </p:spPr>
        <p:txBody>
          <a:bodyPr wrap="square" rtlCol="0">
            <a:spAutoFit/>
          </a:bodyPr>
          <a:lstStyle/>
          <a:p>
            <a:pPr algn="ctr"/>
            <a:r>
              <a:rPr lang="en-US" sz="2000" spc="210" dirty="0" smtClean="0">
                <a:solidFill>
                  <a:srgbClr val="70AC2E"/>
                </a:solidFill>
                <a:latin typeface="Futura T OT" pitchFamily="50" charset="0"/>
                <a:cs typeface="Calibri" pitchFamily="34" charset="0"/>
              </a:rPr>
              <a:t>www.</a:t>
            </a:r>
            <a:r>
              <a:rPr lang="en-US" sz="2000" spc="210" dirty="0" smtClean="0">
                <a:solidFill>
                  <a:schemeClr val="bg1">
                    <a:lumMod val="50000"/>
                  </a:schemeClr>
                </a:solidFill>
                <a:latin typeface="Futura T OT" pitchFamily="50" charset="0"/>
                <a:cs typeface="Calibri" pitchFamily="34" charset="0"/>
              </a:rPr>
              <a:t>hugros</a:t>
            </a:r>
            <a:r>
              <a:rPr lang="en-US" sz="2000" spc="210" dirty="0" smtClean="0">
                <a:solidFill>
                  <a:srgbClr val="70AC2E"/>
                </a:solidFill>
                <a:latin typeface="Futura T OT" pitchFamily="50" charset="0"/>
                <a:cs typeface="Calibri" pitchFamily="34" charset="0"/>
              </a:rPr>
              <a:t>.com</a:t>
            </a:r>
            <a:endParaRPr lang="en-US" sz="2000" spc="210" dirty="0">
              <a:solidFill>
                <a:srgbClr val="70AC2E"/>
              </a:solidFill>
              <a:latin typeface="Futura T OT" pitchFamily="50" charset="0"/>
              <a:cs typeface="Calibri" pitchFamily="34" charset="0"/>
            </a:endParaRPr>
          </a:p>
        </p:txBody>
      </p:sp>
      <p:pic>
        <p:nvPicPr>
          <p:cNvPr id="6" name="Picture 5" descr="lOGO copy.png"/>
          <p:cNvPicPr>
            <a:picLocks noChangeAspect="1"/>
          </p:cNvPicPr>
          <p:nvPr/>
        </p:nvPicPr>
        <p:blipFill>
          <a:blip r:embed="rId2" cstate="print"/>
          <a:stretch>
            <a:fillRect/>
          </a:stretch>
        </p:blipFill>
        <p:spPr>
          <a:xfrm>
            <a:off x="1905000" y="2800350"/>
            <a:ext cx="914400" cy="959767"/>
          </a:xfrm>
          <a:prstGeom prst="rect">
            <a:avLst/>
          </a:prstGeom>
        </p:spPr>
      </p:pic>
      <p:sp>
        <p:nvSpPr>
          <p:cNvPr id="7" name="TextBox 6"/>
          <p:cNvSpPr txBox="1"/>
          <p:nvPr/>
        </p:nvSpPr>
        <p:spPr>
          <a:xfrm>
            <a:off x="1676400" y="971550"/>
            <a:ext cx="5486400" cy="923330"/>
          </a:xfrm>
          <a:prstGeom prst="rect">
            <a:avLst/>
          </a:prstGeom>
          <a:noFill/>
        </p:spPr>
        <p:txBody>
          <a:bodyPr wrap="square" rtlCol="0">
            <a:spAutoFit/>
          </a:bodyPr>
          <a:lstStyle/>
          <a:p>
            <a:pPr algn="ctr"/>
            <a:r>
              <a:rPr lang="en-US" sz="5400" dirty="0" smtClean="0">
                <a:solidFill>
                  <a:schemeClr val="bg1">
                    <a:lumMod val="50000"/>
                  </a:schemeClr>
                </a:solidFill>
                <a:latin typeface="Futura (Light)" pitchFamily="34" charset="0"/>
              </a:rPr>
              <a:t>Thank</a:t>
            </a:r>
            <a:r>
              <a:rPr lang="en-US" sz="5400" dirty="0" smtClean="0">
                <a:solidFill>
                  <a:srgbClr val="70AC2E"/>
                </a:solidFill>
                <a:latin typeface="Futura (Light)" pitchFamily="34" charset="0"/>
              </a:rPr>
              <a:t> You</a:t>
            </a:r>
            <a:endParaRPr lang="en-US" sz="5400" dirty="0">
              <a:solidFill>
                <a:srgbClr val="70AC2E"/>
              </a:solidFill>
              <a:latin typeface="Futura (Light)"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15249" cy="2571750"/>
          </a:xfrm>
        </p:spPr>
        <p:txBody>
          <a:bodyPr>
            <a:noAutofit/>
          </a:bodyPr>
          <a:lstStyle/>
          <a:p>
            <a:pPr algn="just">
              <a:lnSpc>
                <a:spcPct val="150000"/>
              </a:lnSpc>
            </a:pPr>
            <a:r>
              <a:rPr lang="en-US" sz="1800" dirty="0" smtClean="0">
                <a:solidFill>
                  <a:schemeClr val="bg1">
                    <a:lumMod val="50000"/>
                  </a:schemeClr>
                </a:solidFill>
                <a:latin typeface="Futura T OT" pitchFamily="50" charset="0"/>
                <a:cs typeface="Calibri" pitchFamily="34" charset="0"/>
              </a:rPr>
              <a:t>Hugros    is   a technology solution provider for industries for all their requirements to keep a safer and green work environment. We bring the world’s best technology and solutions to provide it to our valuable customers. For this we have tied up with the best companies around the globe to bring their quality products in India.</a:t>
            </a:r>
            <a:br>
              <a:rPr lang="en-US" sz="1800" dirty="0" smtClean="0">
                <a:solidFill>
                  <a:schemeClr val="bg1">
                    <a:lumMod val="50000"/>
                  </a:schemeClr>
                </a:solidFill>
                <a:latin typeface="Futura T OT" pitchFamily="50" charset="0"/>
                <a:cs typeface="Calibri" pitchFamily="34" charset="0"/>
              </a:rPr>
            </a:br>
            <a:endParaRPr lang="en-US" sz="1800" dirty="0">
              <a:latin typeface="Futura T OT" pitchFamily="50" charset="0"/>
            </a:endParaRPr>
          </a:p>
        </p:txBody>
      </p:sp>
      <p:sp>
        <p:nvSpPr>
          <p:cNvPr id="3" name="TextBox 2"/>
          <p:cNvSpPr txBox="1"/>
          <p:nvPr/>
        </p:nvSpPr>
        <p:spPr>
          <a:xfrm>
            <a:off x="571505" y="228601"/>
            <a:ext cx="4000500" cy="530913"/>
          </a:xfrm>
          <a:prstGeom prst="rect">
            <a:avLst/>
          </a:prstGeom>
          <a:noFill/>
        </p:spPr>
        <p:txBody>
          <a:bodyPr wrap="square" lIns="68575" tIns="34289" rIns="68575" bIns="34289" rtlCol="0">
            <a:spAutoFit/>
          </a:bodyPr>
          <a:lstStyle/>
          <a:p>
            <a:r>
              <a:rPr lang="en-US" sz="3000" b="1" dirty="0" smtClean="0">
                <a:solidFill>
                  <a:schemeClr val="tx1">
                    <a:lumMod val="60000"/>
                    <a:lumOff val="40000"/>
                  </a:schemeClr>
                </a:solidFill>
                <a:latin typeface="Futura (Light)" pitchFamily="34" charset="0"/>
              </a:rPr>
              <a:t>Our</a:t>
            </a:r>
            <a:r>
              <a:rPr lang="en-US" sz="3000" dirty="0" smtClean="0">
                <a:solidFill>
                  <a:schemeClr val="tx1">
                    <a:lumMod val="60000"/>
                    <a:lumOff val="40000"/>
                  </a:schemeClr>
                </a:solidFill>
                <a:latin typeface="Futura (Light)" pitchFamily="34" charset="0"/>
              </a:rPr>
              <a:t> </a:t>
            </a:r>
            <a:r>
              <a:rPr lang="en-US" sz="3000" b="1" dirty="0" smtClean="0">
                <a:solidFill>
                  <a:srgbClr val="76C82C"/>
                </a:solidFill>
                <a:latin typeface="Futura (Light)" pitchFamily="34" charset="0"/>
              </a:rPr>
              <a:t>Profile</a:t>
            </a:r>
            <a:endParaRPr lang="en-US" sz="3000" b="1" dirty="0">
              <a:solidFill>
                <a:srgbClr val="76C82C"/>
              </a:solidFill>
              <a:latin typeface="Futura (Light)"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505" y="228601"/>
            <a:ext cx="4000500" cy="530913"/>
          </a:xfrm>
          <a:prstGeom prst="rect">
            <a:avLst/>
          </a:prstGeom>
          <a:noFill/>
        </p:spPr>
        <p:txBody>
          <a:bodyPr wrap="square" lIns="68575" tIns="34289" rIns="68575" bIns="34289" rtlCol="0">
            <a:spAutoFit/>
          </a:bodyPr>
          <a:lstStyle/>
          <a:p>
            <a:r>
              <a:rPr lang="en-US" sz="3000" b="1" dirty="0" smtClean="0">
                <a:solidFill>
                  <a:schemeClr val="tx1">
                    <a:lumMod val="60000"/>
                    <a:lumOff val="40000"/>
                  </a:schemeClr>
                </a:solidFill>
                <a:latin typeface="Futura (Light)" pitchFamily="34" charset="0"/>
              </a:rPr>
              <a:t>Our</a:t>
            </a:r>
            <a:r>
              <a:rPr lang="en-US" sz="3000" dirty="0" smtClean="0">
                <a:solidFill>
                  <a:schemeClr val="tx1">
                    <a:lumMod val="60000"/>
                    <a:lumOff val="40000"/>
                  </a:schemeClr>
                </a:solidFill>
                <a:latin typeface="Futura (Light)" pitchFamily="34" charset="0"/>
              </a:rPr>
              <a:t> </a:t>
            </a:r>
            <a:r>
              <a:rPr lang="en-US" sz="3000" b="1" dirty="0" smtClean="0">
                <a:solidFill>
                  <a:srgbClr val="76C82C"/>
                </a:solidFill>
                <a:latin typeface="Futura (Light)" pitchFamily="34" charset="0"/>
              </a:rPr>
              <a:t>Divisions</a:t>
            </a:r>
            <a:endParaRPr lang="en-US" sz="3000" b="1" dirty="0">
              <a:solidFill>
                <a:srgbClr val="76C82C"/>
              </a:solidFill>
              <a:latin typeface="Futura (Light)" pitchFamily="34" charset="0"/>
            </a:endParaRPr>
          </a:p>
        </p:txBody>
      </p:sp>
      <p:sp>
        <p:nvSpPr>
          <p:cNvPr id="8" name="Title 7"/>
          <p:cNvSpPr>
            <a:spLocks noGrp="1"/>
          </p:cNvSpPr>
          <p:nvPr>
            <p:ph type="title"/>
          </p:nvPr>
        </p:nvSpPr>
        <p:spPr>
          <a:xfrm>
            <a:off x="838200" y="361950"/>
            <a:ext cx="7132321" cy="925068"/>
          </a:xfrm>
        </p:spPr>
        <p:txBody>
          <a:bodyPr/>
          <a:lstStyle/>
          <a:p>
            <a:r>
              <a:rPr lang="en-US" dirty="0" smtClean="0">
                <a:solidFill>
                  <a:schemeClr val="bg1">
                    <a:lumMod val="50000"/>
                  </a:schemeClr>
                </a:solidFill>
                <a:latin typeface="Futura T OT" pitchFamily="50" charset="0"/>
              </a:rPr>
              <a:t>Environmental Solutions</a:t>
            </a:r>
            <a:endParaRPr lang="en-US" dirty="0">
              <a:solidFill>
                <a:schemeClr val="bg1">
                  <a:lumMod val="50000"/>
                </a:schemeClr>
              </a:solidFill>
              <a:latin typeface="Futura T OT" pitchFamily="50" charset="0"/>
            </a:endParaRPr>
          </a:p>
        </p:txBody>
      </p:sp>
      <p:sp>
        <p:nvSpPr>
          <p:cNvPr id="9" name="TextBox 8"/>
          <p:cNvSpPr txBox="1"/>
          <p:nvPr/>
        </p:nvSpPr>
        <p:spPr>
          <a:xfrm>
            <a:off x="914400" y="1200150"/>
            <a:ext cx="7467600" cy="923330"/>
          </a:xfrm>
          <a:prstGeom prst="rect">
            <a:avLst/>
          </a:prstGeom>
          <a:noFill/>
        </p:spPr>
        <p:txBody>
          <a:bodyPr wrap="square" rtlCol="0">
            <a:spAutoFit/>
          </a:bodyPr>
          <a:lstStyle/>
          <a:p>
            <a:pPr>
              <a:lnSpc>
                <a:spcPct val="150000"/>
              </a:lnSpc>
              <a:buFont typeface="Arial" pitchFamily="34" charset="0"/>
              <a:buChar char="•"/>
            </a:pPr>
            <a:r>
              <a:rPr lang="en-US" dirty="0" smtClean="0">
                <a:latin typeface="Futura T OT" pitchFamily="50" charset="0"/>
              </a:rPr>
              <a:t> </a:t>
            </a:r>
            <a:r>
              <a:rPr lang="en-US" sz="1800" dirty="0" smtClean="0">
                <a:solidFill>
                  <a:srgbClr val="70AC2E"/>
                </a:solidFill>
                <a:latin typeface="Futura T OT" pitchFamily="50" charset="0"/>
              </a:rPr>
              <a:t>Spillage, Process Material Collection and Recycling</a:t>
            </a:r>
          </a:p>
          <a:p>
            <a:pPr>
              <a:lnSpc>
                <a:spcPct val="150000"/>
              </a:lnSpc>
              <a:buFont typeface="Arial" pitchFamily="34" charset="0"/>
              <a:buChar char="•"/>
            </a:pPr>
            <a:r>
              <a:rPr lang="en-US" sz="1800" dirty="0" smtClean="0">
                <a:solidFill>
                  <a:srgbClr val="70AC2E"/>
                </a:solidFill>
                <a:latin typeface="Futura T OT" pitchFamily="50" charset="0"/>
              </a:rPr>
              <a:t> Dust and Fume Extraction Systems</a:t>
            </a:r>
          </a:p>
        </p:txBody>
      </p:sp>
      <p:sp>
        <p:nvSpPr>
          <p:cNvPr id="11" name="Title 7"/>
          <p:cNvSpPr txBox="1">
            <a:spLocks/>
          </p:cNvSpPr>
          <p:nvPr/>
        </p:nvSpPr>
        <p:spPr>
          <a:xfrm>
            <a:off x="838200" y="2114550"/>
            <a:ext cx="7132321" cy="457200"/>
          </a:xfrm>
          <a:prstGeom prst="rect">
            <a:avLst/>
          </a:prstGeom>
        </p:spPr>
        <p:txBody>
          <a:bodyPr vert="horz" lIns="68575" tIns="34289" rIns="68575" bIns="34289" rtlCol="0" anchor="b">
            <a:normAutofit/>
          </a:bodyPr>
          <a:lstStyle/>
          <a:p>
            <a:pPr marL="0" marR="0" lvl="0" indent="0" algn="l" defTabSz="685760" rtl="0" eaLnBrk="1" fontAlgn="auto" latinLnBrk="0" hangingPunct="1">
              <a:lnSpc>
                <a:spcPct val="90000"/>
              </a:lnSpc>
              <a:spcBef>
                <a:spcPct val="0"/>
              </a:spcBef>
              <a:spcAft>
                <a:spcPts val="0"/>
              </a:spcAft>
              <a:buClrTx/>
              <a:buSzTx/>
              <a:buFont typeface="Arial" pitchFamily="34" charset="0"/>
              <a:buNone/>
              <a:tabLst/>
              <a:defRPr/>
            </a:pPr>
            <a:r>
              <a:rPr lang="en-US" sz="2500" dirty="0" smtClean="0">
                <a:solidFill>
                  <a:schemeClr val="bg1">
                    <a:lumMod val="50000"/>
                  </a:schemeClr>
                </a:solidFill>
                <a:latin typeface="Futura T OT" pitchFamily="50" charset="0"/>
                <a:ea typeface="+mj-ea"/>
                <a:cs typeface="+mj-cs"/>
              </a:rPr>
              <a:t>Automation and Metrology</a:t>
            </a:r>
            <a:r>
              <a:rPr kumimoji="0" lang="en-US" sz="2500" b="0" i="0" u="none" strike="noStrike" kern="1200" cap="none" spc="0" normalizeH="0" baseline="0" noProof="0" dirty="0" smtClean="0">
                <a:ln>
                  <a:noFill/>
                </a:ln>
                <a:solidFill>
                  <a:schemeClr val="bg1">
                    <a:lumMod val="50000"/>
                  </a:schemeClr>
                </a:solidFill>
                <a:effectLst/>
                <a:uLnTx/>
                <a:uFillTx/>
                <a:latin typeface="Futura T OT" pitchFamily="50" charset="0"/>
                <a:ea typeface="+mj-ea"/>
                <a:cs typeface="+mj-cs"/>
              </a:rPr>
              <a:t>Solutions</a:t>
            </a:r>
            <a:endParaRPr kumimoji="0" lang="en-US" sz="2500" b="0" i="0" u="none" strike="noStrike" kern="1200" cap="none" spc="0" normalizeH="0" baseline="0" noProof="0" dirty="0">
              <a:ln>
                <a:noFill/>
              </a:ln>
              <a:solidFill>
                <a:schemeClr val="bg1">
                  <a:lumMod val="50000"/>
                </a:schemeClr>
              </a:solidFill>
              <a:effectLst/>
              <a:uLnTx/>
              <a:uFillTx/>
              <a:latin typeface="Futura T OT" pitchFamily="50" charset="0"/>
              <a:ea typeface="+mj-ea"/>
              <a:cs typeface="+mj-cs"/>
            </a:endParaRPr>
          </a:p>
        </p:txBody>
      </p:sp>
      <p:sp>
        <p:nvSpPr>
          <p:cNvPr id="12" name="TextBox 11"/>
          <p:cNvSpPr txBox="1"/>
          <p:nvPr/>
        </p:nvSpPr>
        <p:spPr>
          <a:xfrm>
            <a:off x="914400" y="2571750"/>
            <a:ext cx="7467600" cy="878189"/>
          </a:xfrm>
          <a:prstGeom prst="rect">
            <a:avLst/>
          </a:prstGeom>
          <a:noFill/>
        </p:spPr>
        <p:txBody>
          <a:bodyPr wrap="square" rtlCol="0">
            <a:spAutoFit/>
          </a:bodyPr>
          <a:lstStyle/>
          <a:p>
            <a:pPr>
              <a:lnSpc>
                <a:spcPct val="150000"/>
              </a:lnSpc>
              <a:buFont typeface="Arial" pitchFamily="34" charset="0"/>
              <a:buChar char="•"/>
            </a:pPr>
            <a:r>
              <a:rPr lang="en-US" dirty="0" smtClean="0"/>
              <a:t> </a:t>
            </a:r>
            <a:r>
              <a:rPr lang="en-US" sz="1800" dirty="0" smtClean="0">
                <a:solidFill>
                  <a:srgbClr val="70AC2E"/>
                </a:solidFill>
              </a:rPr>
              <a:t> </a:t>
            </a:r>
            <a:r>
              <a:rPr lang="en-US" sz="1800" dirty="0" smtClean="0">
                <a:solidFill>
                  <a:srgbClr val="70AC2E"/>
                </a:solidFill>
                <a:latin typeface="Futura T OT" pitchFamily="50" charset="0"/>
              </a:rPr>
              <a:t>Automation Systems for Engineering and Automobile Industries</a:t>
            </a:r>
          </a:p>
          <a:p>
            <a:pPr>
              <a:lnSpc>
                <a:spcPct val="150000"/>
              </a:lnSpc>
              <a:buFont typeface="Arial" pitchFamily="34" charset="0"/>
              <a:buChar char="•"/>
            </a:pPr>
            <a:r>
              <a:rPr lang="en-US" sz="1800" dirty="0" smtClean="0">
                <a:solidFill>
                  <a:srgbClr val="70AC2E"/>
                </a:solidFill>
                <a:latin typeface="Futura T OT" pitchFamily="50" charset="0"/>
              </a:rPr>
              <a:t> Online SPC based  Electronic and Air gauges</a:t>
            </a:r>
          </a:p>
        </p:txBody>
      </p:sp>
      <p:sp>
        <p:nvSpPr>
          <p:cNvPr id="13" name="Title 7"/>
          <p:cNvSpPr txBox="1">
            <a:spLocks/>
          </p:cNvSpPr>
          <p:nvPr/>
        </p:nvSpPr>
        <p:spPr>
          <a:xfrm>
            <a:off x="838200" y="3486150"/>
            <a:ext cx="7132321" cy="381000"/>
          </a:xfrm>
          <a:prstGeom prst="rect">
            <a:avLst/>
          </a:prstGeom>
        </p:spPr>
        <p:txBody>
          <a:bodyPr vert="horz" lIns="68575" tIns="34289" rIns="68575" bIns="34289" rtlCol="0" anchor="b">
            <a:noAutofit/>
          </a:bodyPr>
          <a:lstStyle/>
          <a:p>
            <a:pPr marL="0" marR="0" lvl="0" indent="0" algn="l" defTabSz="685760" rtl="0" eaLnBrk="1" fontAlgn="auto" latinLnBrk="0" hangingPunct="1">
              <a:lnSpc>
                <a:spcPct val="90000"/>
              </a:lnSpc>
              <a:spcBef>
                <a:spcPct val="0"/>
              </a:spcBef>
              <a:spcAft>
                <a:spcPts val="0"/>
              </a:spcAft>
              <a:buClrTx/>
              <a:buSzTx/>
              <a:buFont typeface="Arial" pitchFamily="34" charset="0"/>
              <a:buNone/>
              <a:tabLst/>
              <a:defRPr/>
            </a:pPr>
            <a:r>
              <a:rPr lang="en-US" sz="2500" dirty="0" smtClean="0">
                <a:solidFill>
                  <a:schemeClr val="bg1">
                    <a:lumMod val="50000"/>
                  </a:schemeClr>
                </a:solidFill>
                <a:latin typeface="Futura T OT" pitchFamily="50" charset="0"/>
                <a:ea typeface="+mj-ea"/>
                <a:cs typeface="+mj-cs"/>
              </a:rPr>
              <a:t>Solid Waste Processing and Recycling</a:t>
            </a:r>
            <a:r>
              <a:rPr kumimoji="0" lang="en-US" sz="2500" b="0" i="0" u="none" strike="noStrike" kern="1200" cap="none" spc="0" normalizeH="0" baseline="0" noProof="0" dirty="0" smtClean="0">
                <a:ln>
                  <a:noFill/>
                </a:ln>
                <a:solidFill>
                  <a:schemeClr val="bg1">
                    <a:lumMod val="50000"/>
                  </a:schemeClr>
                </a:solidFill>
                <a:effectLst/>
                <a:uLnTx/>
                <a:uFillTx/>
                <a:latin typeface="Futura T OT" pitchFamily="50" charset="0"/>
                <a:ea typeface="+mj-ea"/>
                <a:cs typeface="+mj-cs"/>
              </a:rPr>
              <a:t> Solutions</a:t>
            </a:r>
            <a:endParaRPr kumimoji="0" lang="en-US" sz="2500" b="0" i="0" u="none" strike="noStrike" kern="1200" cap="none" spc="0" normalizeH="0" baseline="0" noProof="0" dirty="0">
              <a:ln>
                <a:noFill/>
              </a:ln>
              <a:solidFill>
                <a:schemeClr val="bg1">
                  <a:lumMod val="50000"/>
                </a:schemeClr>
              </a:solidFill>
              <a:effectLst/>
              <a:uLnTx/>
              <a:uFillTx/>
              <a:latin typeface="Futura T OT" pitchFamily="50" charset="0"/>
              <a:ea typeface="+mj-ea"/>
              <a:cs typeface="+mj-cs"/>
            </a:endParaRPr>
          </a:p>
        </p:txBody>
      </p:sp>
      <p:sp>
        <p:nvSpPr>
          <p:cNvPr id="14" name="TextBox 13"/>
          <p:cNvSpPr txBox="1"/>
          <p:nvPr/>
        </p:nvSpPr>
        <p:spPr>
          <a:xfrm>
            <a:off x="914400" y="3790950"/>
            <a:ext cx="7924800" cy="461665"/>
          </a:xfrm>
          <a:prstGeom prst="rect">
            <a:avLst/>
          </a:prstGeom>
          <a:noFill/>
        </p:spPr>
        <p:txBody>
          <a:bodyPr wrap="square" rtlCol="0">
            <a:spAutoFit/>
          </a:bodyPr>
          <a:lstStyle/>
          <a:p>
            <a:pPr>
              <a:lnSpc>
                <a:spcPct val="150000"/>
              </a:lnSpc>
              <a:buFont typeface="Arial" pitchFamily="34" charset="0"/>
              <a:buChar char="•"/>
            </a:pPr>
            <a:r>
              <a:rPr lang="en-US" sz="1600" dirty="0" smtClean="0"/>
              <a:t>  </a:t>
            </a:r>
            <a:r>
              <a:rPr lang="en-US" sz="1600" dirty="0" smtClean="0">
                <a:solidFill>
                  <a:srgbClr val="70AC2E"/>
                </a:solidFill>
              </a:rPr>
              <a:t>We provide all types of solid waste processing solutions for industries,  and municipalities. </a:t>
            </a:r>
            <a:endParaRPr lang="en-US" sz="1600" dirty="0" smtClean="0">
              <a:solidFill>
                <a:srgbClr val="70AC2E"/>
              </a:solidFill>
              <a:latin typeface="Futura T OT" pitchFamily="50"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505" y="228601"/>
            <a:ext cx="4000500" cy="530913"/>
          </a:xfrm>
          <a:prstGeom prst="rect">
            <a:avLst/>
          </a:prstGeom>
          <a:noFill/>
        </p:spPr>
        <p:txBody>
          <a:bodyPr wrap="square" lIns="68575" tIns="34289" rIns="68575" bIns="34289" rtlCol="0">
            <a:spAutoFit/>
          </a:bodyPr>
          <a:lstStyle/>
          <a:p>
            <a:r>
              <a:rPr lang="en-US" sz="3000" b="1" dirty="0" smtClean="0">
                <a:solidFill>
                  <a:schemeClr val="tx1">
                    <a:lumMod val="60000"/>
                    <a:lumOff val="40000"/>
                  </a:schemeClr>
                </a:solidFill>
                <a:latin typeface="Futura (Light)" pitchFamily="34" charset="0"/>
              </a:rPr>
              <a:t>Our</a:t>
            </a:r>
            <a:r>
              <a:rPr lang="en-US" sz="3000" dirty="0" smtClean="0">
                <a:solidFill>
                  <a:schemeClr val="tx1">
                    <a:lumMod val="60000"/>
                    <a:lumOff val="40000"/>
                  </a:schemeClr>
                </a:solidFill>
                <a:latin typeface="Futura (Light)" pitchFamily="34" charset="0"/>
              </a:rPr>
              <a:t> </a:t>
            </a:r>
            <a:r>
              <a:rPr lang="en-US" sz="3000" b="1" dirty="0" smtClean="0">
                <a:solidFill>
                  <a:srgbClr val="76C82C"/>
                </a:solidFill>
                <a:latin typeface="Futura (Light)" pitchFamily="34" charset="0"/>
              </a:rPr>
              <a:t>Partners</a:t>
            </a:r>
            <a:endParaRPr lang="en-US" sz="3000" b="1" dirty="0">
              <a:solidFill>
                <a:srgbClr val="76C82C"/>
              </a:solidFill>
              <a:latin typeface="Futura (Light)" pitchFamily="34" charset="0"/>
            </a:endParaRPr>
          </a:p>
        </p:txBody>
      </p:sp>
      <p:sp>
        <p:nvSpPr>
          <p:cNvPr id="16" name="TextBox 15"/>
          <p:cNvSpPr txBox="1"/>
          <p:nvPr/>
        </p:nvSpPr>
        <p:spPr>
          <a:xfrm>
            <a:off x="762000" y="971550"/>
            <a:ext cx="7543800" cy="923330"/>
          </a:xfrm>
          <a:prstGeom prst="rect">
            <a:avLst/>
          </a:prstGeom>
          <a:noFill/>
        </p:spPr>
        <p:txBody>
          <a:bodyPr wrap="square" rtlCol="0">
            <a:spAutoFit/>
          </a:bodyPr>
          <a:lstStyle/>
          <a:p>
            <a:pPr>
              <a:lnSpc>
                <a:spcPct val="150000"/>
              </a:lnSpc>
            </a:pPr>
            <a:r>
              <a:rPr lang="en-US" sz="1800" dirty="0" smtClean="0">
                <a:latin typeface="Futura T OT" pitchFamily="50" charset="0"/>
              </a:rPr>
              <a:t>                                , Sweden – For High </a:t>
            </a:r>
            <a:r>
              <a:rPr lang="en-US" sz="1800" dirty="0" err="1" smtClean="0">
                <a:latin typeface="Futura T OT" pitchFamily="50" charset="0"/>
              </a:rPr>
              <a:t>Vac</a:t>
            </a:r>
            <a:r>
              <a:rPr lang="en-US" sz="1800" dirty="0" smtClean="0">
                <a:latin typeface="Futura T OT" pitchFamily="50" charset="0"/>
              </a:rPr>
              <a:t> Systems, Centralized Vacuum Systems, Truck/Trailer Mounted Vacuum Systems</a:t>
            </a:r>
            <a:endParaRPr lang="en-US" sz="1800" dirty="0">
              <a:latin typeface="Futura T OT" pitchFamily="50" charset="0"/>
            </a:endParaRPr>
          </a:p>
        </p:txBody>
      </p:sp>
      <p:pic>
        <p:nvPicPr>
          <p:cNvPr id="17" name="Picture 16" descr="disab-logo.jpg"/>
          <p:cNvPicPr>
            <a:picLocks noChangeAspect="1"/>
          </p:cNvPicPr>
          <p:nvPr/>
        </p:nvPicPr>
        <p:blipFill>
          <a:blip r:embed="rId2" cstate="print"/>
          <a:stretch>
            <a:fillRect/>
          </a:stretch>
        </p:blipFill>
        <p:spPr>
          <a:xfrm>
            <a:off x="762000" y="895350"/>
            <a:ext cx="1828800" cy="548640"/>
          </a:xfrm>
          <a:prstGeom prst="rect">
            <a:avLst/>
          </a:prstGeom>
        </p:spPr>
      </p:pic>
      <p:sp>
        <p:nvSpPr>
          <p:cNvPr id="18" name="TextBox 17"/>
          <p:cNvSpPr txBox="1"/>
          <p:nvPr/>
        </p:nvSpPr>
        <p:spPr>
          <a:xfrm>
            <a:off x="609600" y="2647950"/>
            <a:ext cx="7467600" cy="646331"/>
          </a:xfrm>
          <a:prstGeom prst="rect">
            <a:avLst/>
          </a:prstGeom>
          <a:noFill/>
        </p:spPr>
        <p:txBody>
          <a:bodyPr wrap="square" rtlCol="0">
            <a:spAutoFit/>
          </a:bodyPr>
          <a:lstStyle/>
          <a:p>
            <a:r>
              <a:rPr lang="en-US" dirty="0" smtClean="0"/>
              <a:t>                                           </a:t>
            </a:r>
            <a:r>
              <a:rPr lang="en-US" sz="1800" dirty="0" smtClean="0">
                <a:latin typeface="Futura T OT" pitchFamily="50" charset="0"/>
              </a:rPr>
              <a:t>&amp;                              - For Air Tower Extraction Systems and portable dust and  Welding Fume extraction systems</a:t>
            </a:r>
            <a:endParaRPr lang="en-US" sz="1800" dirty="0">
              <a:latin typeface="Futura T OT" pitchFamily="50" charset="0"/>
            </a:endParaRPr>
          </a:p>
        </p:txBody>
      </p:sp>
      <p:pic>
        <p:nvPicPr>
          <p:cNvPr id="19" name="Picture 3"/>
          <p:cNvPicPr>
            <a:picLocks noChangeAspect="1" noChangeArrowheads="1"/>
          </p:cNvPicPr>
          <p:nvPr/>
        </p:nvPicPr>
        <p:blipFill>
          <a:blip r:embed="rId3"/>
          <a:srcRect/>
          <a:stretch>
            <a:fillRect/>
          </a:stretch>
        </p:blipFill>
        <p:spPr bwMode="auto">
          <a:xfrm>
            <a:off x="762000" y="2647950"/>
            <a:ext cx="1371600" cy="394442"/>
          </a:xfrm>
          <a:prstGeom prst="rect">
            <a:avLst/>
          </a:prstGeom>
          <a:noFill/>
          <a:ln w="9525">
            <a:noFill/>
            <a:miter lim="800000"/>
            <a:headEnd/>
            <a:tailEnd/>
          </a:ln>
          <a:effectLst/>
        </p:spPr>
      </p:pic>
      <p:pic>
        <p:nvPicPr>
          <p:cNvPr id="20" name="Picture 19" descr="Stotz Logo Master copy.jpg"/>
          <p:cNvPicPr>
            <a:picLocks noChangeAspect="1"/>
          </p:cNvPicPr>
          <p:nvPr/>
        </p:nvPicPr>
        <p:blipFill>
          <a:blip r:embed="rId4" cstate="print"/>
          <a:stretch>
            <a:fillRect/>
          </a:stretch>
        </p:blipFill>
        <p:spPr>
          <a:xfrm>
            <a:off x="685800" y="4248150"/>
            <a:ext cx="1143000" cy="342522"/>
          </a:xfrm>
          <a:prstGeom prst="rect">
            <a:avLst/>
          </a:prstGeom>
        </p:spPr>
      </p:pic>
      <p:sp>
        <p:nvSpPr>
          <p:cNvPr id="21" name="TextBox 20"/>
          <p:cNvSpPr txBox="1"/>
          <p:nvPr/>
        </p:nvSpPr>
        <p:spPr>
          <a:xfrm>
            <a:off x="685800" y="4248150"/>
            <a:ext cx="7620000" cy="369332"/>
          </a:xfrm>
          <a:prstGeom prst="rect">
            <a:avLst/>
          </a:prstGeom>
          <a:noFill/>
        </p:spPr>
        <p:txBody>
          <a:bodyPr wrap="square" rtlCol="0">
            <a:spAutoFit/>
          </a:bodyPr>
          <a:lstStyle/>
          <a:p>
            <a:r>
              <a:rPr lang="en-US" dirty="0" smtClean="0"/>
              <a:t>                                  </a:t>
            </a:r>
            <a:r>
              <a:rPr lang="en-US" dirty="0" smtClean="0">
                <a:latin typeface="Futura T OT" pitchFamily="50" charset="0"/>
              </a:rPr>
              <a:t> </a:t>
            </a:r>
            <a:r>
              <a:rPr lang="en-US" sz="1800" dirty="0" smtClean="0">
                <a:latin typeface="Futura T OT" pitchFamily="50" charset="0"/>
              </a:rPr>
              <a:t>- Online SPC  based Air and Electronic Gauges</a:t>
            </a:r>
            <a:endParaRPr lang="en-US" sz="1800" dirty="0">
              <a:latin typeface="Futura T OT" pitchFamily="50" charset="0"/>
            </a:endParaRPr>
          </a:p>
        </p:txBody>
      </p:sp>
      <p:pic>
        <p:nvPicPr>
          <p:cNvPr id="23" name="Picture 22" descr="vanterm-makina-san-tic-as-10e4b-logo_fs.png"/>
          <p:cNvPicPr>
            <a:picLocks noChangeAspect="1"/>
          </p:cNvPicPr>
          <p:nvPr/>
        </p:nvPicPr>
        <p:blipFill>
          <a:blip r:embed="rId5" cstate="print"/>
          <a:stretch>
            <a:fillRect/>
          </a:stretch>
        </p:blipFill>
        <p:spPr>
          <a:xfrm>
            <a:off x="2438400" y="2647950"/>
            <a:ext cx="1381973" cy="297100"/>
          </a:xfrm>
          <a:prstGeom prst="rect">
            <a:avLst/>
          </a:prstGeom>
        </p:spPr>
      </p:pic>
      <p:pic>
        <p:nvPicPr>
          <p:cNvPr id="24" name="Picture 23" descr="3.jpg"/>
          <p:cNvPicPr>
            <a:picLocks noChangeAspect="1"/>
          </p:cNvPicPr>
          <p:nvPr/>
        </p:nvPicPr>
        <p:blipFill>
          <a:blip r:embed="rId6"/>
          <a:stretch>
            <a:fillRect/>
          </a:stretch>
        </p:blipFill>
        <p:spPr>
          <a:xfrm>
            <a:off x="7467600" y="3867150"/>
            <a:ext cx="1078992" cy="1042416"/>
          </a:xfrm>
          <a:prstGeom prst="rect">
            <a:avLst/>
          </a:prstGeom>
        </p:spPr>
      </p:pic>
      <p:pic>
        <p:nvPicPr>
          <p:cNvPr id="25" name="Picture 24" descr="4.jpg"/>
          <p:cNvPicPr>
            <a:picLocks noChangeAspect="1"/>
          </p:cNvPicPr>
          <p:nvPr/>
        </p:nvPicPr>
        <p:blipFill>
          <a:blip r:embed="rId7"/>
          <a:stretch>
            <a:fillRect/>
          </a:stretch>
        </p:blipFill>
        <p:spPr>
          <a:xfrm>
            <a:off x="6629400" y="1428750"/>
            <a:ext cx="1787844" cy="780288"/>
          </a:xfrm>
          <a:prstGeom prst="rect">
            <a:avLst/>
          </a:prstGeom>
        </p:spPr>
      </p:pic>
      <p:pic>
        <p:nvPicPr>
          <p:cNvPr id="26" name="Picture 8"/>
          <p:cNvPicPr>
            <a:picLocks noChangeAspect="1" noChangeArrowheads="1"/>
          </p:cNvPicPr>
          <p:nvPr/>
        </p:nvPicPr>
        <p:blipFill>
          <a:blip r:embed="rId8" cstate="print"/>
          <a:srcRect/>
          <a:stretch>
            <a:fillRect/>
          </a:stretch>
        </p:blipFill>
        <p:spPr bwMode="auto">
          <a:xfrm>
            <a:off x="7391400" y="2343150"/>
            <a:ext cx="1114958" cy="1412534"/>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504" y="228601"/>
            <a:ext cx="8039095" cy="530913"/>
          </a:xfrm>
          <a:prstGeom prst="rect">
            <a:avLst/>
          </a:prstGeom>
          <a:noFill/>
        </p:spPr>
        <p:txBody>
          <a:bodyPr wrap="square" lIns="68575" tIns="34289" rIns="68575" bIns="34289" rtlCol="0">
            <a:spAutoFit/>
          </a:bodyPr>
          <a:lstStyle/>
          <a:p>
            <a:r>
              <a:rPr lang="en-US" sz="3000" b="1" dirty="0">
                <a:latin typeface="Futura (Light)" pitchFamily="34" charset="0"/>
              </a:rPr>
              <a:t>Our</a:t>
            </a:r>
            <a:r>
              <a:rPr lang="en-US" sz="3000" b="1" dirty="0">
                <a:solidFill>
                  <a:srgbClr val="76CF25"/>
                </a:solidFill>
                <a:latin typeface="Futura (Light)" pitchFamily="34" charset="0"/>
              </a:rPr>
              <a:t> </a:t>
            </a:r>
            <a:r>
              <a:rPr lang="en-US" sz="3000" b="1" dirty="0" smtClean="0">
                <a:solidFill>
                  <a:schemeClr val="bg2">
                    <a:lumMod val="50000"/>
                  </a:schemeClr>
                </a:solidFill>
                <a:latin typeface="Futura (Light)" pitchFamily="34" charset="0"/>
              </a:rPr>
              <a:t>Products</a:t>
            </a:r>
            <a:r>
              <a:rPr lang="en-US" sz="3000" b="1" dirty="0" smtClean="0">
                <a:solidFill>
                  <a:srgbClr val="76CF25"/>
                </a:solidFill>
                <a:latin typeface="Futura (Light)" pitchFamily="34" charset="0"/>
              </a:rPr>
              <a:t> for Environmental Solutions</a:t>
            </a:r>
            <a:endParaRPr lang="en-US" sz="2400" b="1" dirty="0">
              <a:solidFill>
                <a:schemeClr val="bg2">
                  <a:lumMod val="50000"/>
                </a:schemeClr>
              </a:solidFill>
              <a:latin typeface="Futura (Light)" pitchFamily="34" charset="0"/>
            </a:endParaRPr>
          </a:p>
        </p:txBody>
      </p:sp>
      <p:sp>
        <p:nvSpPr>
          <p:cNvPr id="10" name="TextBox 9"/>
          <p:cNvSpPr txBox="1"/>
          <p:nvPr/>
        </p:nvSpPr>
        <p:spPr>
          <a:xfrm>
            <a:off x="685800" y="666750"/>
            <a:ext cx="7772400" cy="7032694"/>
          </a:xfrm>
          <a:prstGeom prst="rect">
            <a:avLst/>
          </a:prstGeom>
          <a:noFill/>
        </p:spPr>
        <p:txBody>
          <a:bodyPr wrap="square" rtlCol="0">
            <a:spAutoFit/>
          </a:bodyPr>
          <a:lstStyle/>
          <a:p>
            <a:pPr>
              <a:lnSpc>
                <a:spcPct val="150000"/>
              </a:lnSpc>
              <a:buFont typeface="Arial" pitchFamily="34" charset="0"/>
              <a:buChar char="•"/>
            </a:pPr>
            <a:r>
              <a:rPr lang="en-US" sz="2000" dirty="0" smtClean="0">
                <a:latin typeface="Futura (Light)" pitchFamily="34" charset="0"/>
                <a:cs typeface="Calibri" pitchFamily="34" charset="0"/>
              </a:rPr>
              <a:t> </a:t>
            </a:r>
            <a:r>
              <a:rPr lang="en-US" sz="2000" dirty="0" smtClean="0">
                <a:solidFill>
                  <a:schemeClr val="tx1">
                    <a:lumMod val="60000"/>
                    <a:lumOff val="40000"/>
                  </a:schemeClr>
                </a:solidFill>
                <a:latin typeface="Futura T OT" pitchFamily="50" charset="0"/>
                <a:cs typeface="Calibri" pitchFamily="34" charset="0"/>
              </a:rPr>
              <a:t>Centralized Vacuum Systems</a:t>
            </a:r>
          </a:p>
          <a:p>
            <a:pPr>
              <a:lnSpc>
                <a:spcPct val="150000"/>
              </a:lnSpc>
              <a:buFont typeface="Arial" pitchFamily="34" charset="0"/>
              <a:buChar char="•"/>
            </a:pPr>
            <a:r>
              <a:rPr lang="en-US" sz="2000" dirty="0" smtClean="0">
                <a:solidFill>
                  <a:schemeClr val="tx1">
                    <a:lumMod val="60000"/>
                    <a:lumOff val="40000"/>
                  </a:schemeClr>
                </a:solidFill>
                <a:latin typeface="Futura T OT" pitchFamily="50" charset="0"/>
                <a:cs typeface="Calibri" pitchFamily="34" charset="0"/>
              </a:rPr>
              <a:t> Truck / Trailer Mounted Vacuum Systems</a:t>
            </a:r>
          </a:p>
          <a:p>
            <a:pPr>
              <a:lnSpc>
                <a:spcPct val="150000"/>
              </a:lnSpc>
              <a:buFont typeface="Arial" pitchFamily="34" charset="0"/>
              <a:buChar char="•"/>
            </a:pPr>
            <a:r>
              <a:rPr lang="en-US" sz="2000" dirty="0" smtClean="0">
                <a:solidFill>
                  <a:schemeClr val="tx1">
                    <a:lumMod val="60000"/>
                    <a:lumOff val="40000"/>
                  </a:schemeClr>
                </a:solidFill>
                <a:latin typeface="Futura T OT" pitchFamily="50" charset="0"/>
                <a:cs typeface="Calibri" pitchFamily="34" charset="0"/>
              </a:rPr>
              <a:t> High Vacuum Road Sweeper</a:t>
            </a:r>
          </a:p>
          <a:p>
            <a:pPr>
              <a:lnSpc>
                <a:spcPct val="150000"/>
              </a:lnSpc>
              <a:buFont typeface="Arial" pitchFamily="34" charset="0"/>
              <a:buChar char="•"/>
            </a:pPr>
            <a:r>
              <a:rPr lang="en-US" sz="2000" dirty="0" smtClean="0">
                <a:solidFill>
                  <a:schemeClr val="tx1">
                    <a:lumMod val="60000"/>
                    <a:lumOff val="40000"/>
                  </a:schemeClr>
                </a:solidFill>
                <a:latin typeface="Futura T OT" pitchFamily="50" charset="0"/>
                <a:cs typeface="Calibri" pitchFamily="34" charset="0"/>
              </a:rPr>
              <a:t> Bulk Material Transfer Systems</a:t>
            </a:r>
          </a:p>
          <a:p>
            <a:pPr>
              <a:lnSpc>
                <a:spcPct val="150000"/>
              </a:lnSpc>
              <a:buFont typeface="Arial" pitchFamily="34" charset="0"/>
              <a:buChar char="•"/>
            </a:pPr>
            <a:r>
              <a:rPr lang="en-US" sz="2000" dirty="0" smtClean="0">
                <a:solidFill>
                  <a:schemeClr val="tx1">
                    <a:lumMod val="60000"/>
                    <a:lumOff val="40000"/>
                  </a:schemeClr>
                </a:solidFill>
                <a:latin typeface="Futura T OT" pitchFamily="50" charset="0"/>
                <a:cs typeface="Calibri" pitchFamily="34" charset="0"/>
              </a:rPr>
              <a:t> </a:t>
            </a:r>
            <a:r>
              <a:rPr lang="en-US" sz="2000" dirty="0" err="1" smtClean="0">
                <a:solidFill>
                  <a:schemeClr val="tx1">
                    <a:lumMod val="60000"/>
                    <a:lumOff val="40000"/>
                  </a:schemeClr>
                </a:solidFill>
                <a:latin typeface="Futura T OT" pitchFamily="50" charset="0"/>
                <a:cs typeface="Calibri" pitchFamily="34" charset="0"/>
              </a:rPr>
              <a:t>Vac</a:t>
            </a:r>
            <a:r>
              <a:rPr lang="en-US" sz="2000" dirty="0" smtClean="0">
                <a:solidFill>
                  <a:schemeClr val="tx1">
                    <a:lumMod val="60000"/>
                    <a:lumOff val="40000"/>
                  </a:schemeClr>
                </a:solidFill>
                <a:latin typeface="Futura T OT" pitchFamily="50" charset="0"/>
                <a:cs typeface="Calibri" pitchFamily="34" charset="0"/>
              </a:rPr>
              <a:t> Loaders</a:t>
            </a:r>
          </a:p>
          <a:p>
            <a:pPr>
              <a:lnSpc>
                <a:spcPct val="150000"/>
              </a:lnSpc>
              <a:buFont typeface="Arial" pitchFamily="34" charset="0"/>
              <a:buChar char="•"/>
            </a:pPr>
            <a:r>
              <a:rPr lang="en-US" sz="2000" dirty="0" smtClean="0">
                <a:solidFill>
                  <a:schemeClr val="tx1">
                    <a:lumMod val="60000"/>
                    <a:lumOff val="40000"/>
                  </a:schemeClr>
                </a:solidFill>
                <a:latin typeface="Futura T OT" pitchFamily="50" charset="0"/>
                <a:cs typeface="Calibri" pitchFamily="34" charset="0"/>
              </a:rPr>
              <a:t> Portable and Centralized Dust Extraction Systems</a:t>
            </a:r>
          </a:p>
          <a:p>
            <a:pPr>
              <a:lnSpc>
                <a:spcPct val="150000"/>
              </a:lnSpc>
              <a:buFont typeface="Arial" pitchFamily="34" charset="0"/>
              <a:buChar char="•"/>
            </a:pPr>
            <a:r>
              <a:rPr lang="en-US" sz="2000" dirty="0" smtClean="0">
                <a:solidFill>
                  <a:schemeClr val="tx1">
                    <a:lumMod val="60000"/>
                    <a:lumOff val="40000"/>
                  </a:schemeClr>
                </a:solidFill>
                <a:latin typeface="Futura T OT" pitchFamily="50" charset="0"/>
                <a:cs typeface="Calibri" pitchFamily="34" charset="0"/>
              </a:rPr>
              <a:t> Portable and Centralized Fume Extraction Systems</a:t>
            </a:r>
          </a:p>
          <a:p>
            <a:pPr>
              <a:lnSpc>
                <a:spcPct val="150000"/>
              </a:lnSpc>
              <a:buFont typeface="Arial" pitchFamily="34" charset="0"/>
              <a:buChar char="•"/>
            </a:pPr>
            <a:r>
              <a:rPr lang="en-US" sz="2000" dirty="0" smtClean="0">
                <a:solidFill>
                  <a:schemeClr val="tx1">
                    <a:lumMod val="60000"/>
                    <a:lumOff val="40000"/>
                  </a:schemeClr>
                </a:solidFill>
                <a:latin typeface="Futura T OT" pitchFamily="50" charset="0"/>
                <a:cs typeface="Calibri" pitchFamily="34" charset="0"/>
              </a:rPr>
              <a:t> Oil Mist Separators</a:t>
            </a:r>
          </a:p>
          <a:p>
            <a:pPr>
              <a:lnSpc>
                <a:spcPct val="150000"/>
              </a:lnSpc>
              <a:buFont typeface="Arial" pitchFamily="34" charset="0"/>
              <a:buChar char="•"/>
            </a:pPr>
            <a:r>
              <a:rPr lang="en-US" sz="2000" dirty="0" smtClean="0">
                <a:solidFill>
                  <a:schemeClr val="tx1">
                    <a:lumMod val="60000"/>
                    <a:lumOff val="40000"/>
                  </a:schemeClr>
                </a:solidFill>
                <a:latin typeface="Futura T OT" pitchFamily="50" charset="0"/>
                <a:cs typeface="Calibri" pitchFamily="34" charset="0"/>
              </a:rPr>
              <a:t> Tower Extraction Systems</a:t>
            </a:r>
          </a:p>
          <a:p>
            <a:pPr>
              <a:lnSpc>
                <a:spcPct val="150000"/>
              </a:lnSpc>
            </a:pPr>
            <a:endParaRPr lang="en-US" sz="1800" dirty="0" smtClean="0">
              <a:latin typeface="Calibri" pitchFamily="34" charset="0"/>
              <a:cs typeface="Calibri" pitchFamily="34" charset="0"/>
            </a:endParaRPr>
          </a:p>
          <a:p>
            <a:endParaRPr lang="en-US" sz="1400" dirty="0" smtClean="0">
              <a:latin typeface="Calibri" pitchFamily="34" charset="0"/>
              <a:cs typeface="Calibri" pitchFamily="34" charset="0"/>
            </a:endParaRPr>
          </a:p>
          <a:p>
            <a:endParaRPr lang="en-US" sz="1400" dirty="0" smtClean="0">
              <a:latin typeface="Calibri" pitchFamily="34" charset="0"/>
              <a:cs typeface="Calibri" pitchFamily="34" charset="0"/>
            </a:endParaRPr>
          </a:p>
          <a:p>
            <a:endParaRPr lang="en-US" sz="1400" dirty="0" smtClean="0">
              <a:latin typeface="Calibri" pitchFamily="34" charset="0"/>
              <a:cs typeface="Calibri" pitchFamily="34" charset="0"/>
            </a:endParaRPr>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2000"/>
                                        <p:tgtEl>
                                          <p:spTgt spid="10">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2000"/>
                                        <p:tgtEl>
                                          <p:spTgt spid="10">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2000"/>
                                        <p:tgtEl>
                                          <p:spTgt spid="10">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2000"/>
                                        <p:tgtEl>
                                          <p:spTgt spid="10">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2000"/>
                                        <p:tgtEl>
                                          <p:spTgt spid="10">
                                            <p:txEl>
                                              <p:pRg st="5" end="5"/>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Effect transition="in" filter="fade">
                                      <p:cBhvr>
                                        <p:cTn id="31" dur="2000"/>
                                        <p:tgtEl>
                                          <p:spTgt spid="10">
                                            <p:txEl>
                                              <p:pRg st="6" end="6"/>
                                            </p:txEl>
                                          </p:spTgt>
                                        </p:tgtEl>
                                      </p:cBhvr>
                                    </p:animEffect>
                                  </p:childTnLst>
                                </p:cTn>
                              </p:par>
                            </p:childTnLst>
                          </p:cTn>
                        </p:par>
                        <p:par>
                          <p:cTn id="32" fill="hold">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animEffect transition="in" filter="fade">
                                      <p:cBhvr>
                                        <p:cTn id="35" dur="2000"/>
                                        <p:tgtEl>
                                          <p:spTgt spid="10">
                                            <p:txEl>
                                              <p:pRg st="7" end="7"/>
                                            </p:txEl>
                                          </p:spTgt>
                                        </p:tgtEl>
                                      </p:cBhvr>
                                    </p:animEffect>
                                  </p:childTnLst>
                                </p:cTn>
                              </p:par>
                            </p:childTnLst>
                          </p:cTn>
                        </p:par>
                        <p:par>
                          <p:cTn id="36" fill="hold">
                            <p:stCondLst>
                              <p:cond delay="16000"/>
                            </p:stCondLst>
                            <p:childTnLst>
                              <p:par>
                                <p:cTn id="37" presetID="10" presetClass="entr" presetSubtype="0" fill="hold" grpId="0" nodeType="after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animEffect transition="in" filter="fade">
                                      <p:cBhvr>
                                        <p:cTn id="39" dur="20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504" y="228601"/>
            <a:ext cx="8039095" cy="530913"/>
          </a:xfrm>
          <a:prstGeom prst="rect">
            <a:avLst/>
          </a:prstGeom>
          <a:noFill/>
        </p:spPr>
        <p:txBody>
          <a:bodyPr wrap="square" lIns="68575" tIns="34289" rIns="68575" bIns="34289" rtlCol="0">
            <a:spAutoFit/>
          </a:bodyPr>
          <a:lstStyle/>
          <a:p>
            <a:r>
              <a:rPr lang="en-US" sz="3000" b="1" dirty="0" smtClean="0">
                <a:solidFill>
                  <a:schemeClr val="tx1">
                    <a:lumMod val="60000"/>
                    <a:lumOff val="40000"/>
                  </a:schemeClr>
                </a:solidFill>
                <a:latin typeface="Futura (Light)" pitchFamily="34" charset="0"/>
              </a:rPr>
              <a:t>Our</a:t>
            </a:r>
            <a:r>
              <a:rPr lang="en-US" sz="3000" dirty="0" smtClean="0">
                <a:solidFill>
                  <a:schemeClr val="tx1">
                    <a:lumMod val="60000"/>
                    <a:lumOff val="40000"/>
                  </a:schemeClr>
                </a:solidFill>
              </a:rPr>
              <a:t> </a:t>
            </a:r>
            <a:r>
              <a:rPr lang="en-US" sz="3000" b="1" dirty="0" smtClean="0">
                <a:solidFill>
                  <a:schemeClr val="bg2">
                    <a:lumMod val="50000"/>
                  </a:schemeClr>
                </a:solidFill>
                <a:latin typeface="Futura (Light)" pitchFamily="34" charset="0"/>
              </a:rPr>
              <a:t>Products</a:t>
            </a:r>
            <a:r>
              <a:rPr lang="en-US" sz="3000" b="1" dirty="0" smtClean="0">
                <a:solidFill>
                  <a:srgbClr val="76CF25"/>
                </a:solidFill>
                <a:latin typeface="Futura (Light)" pitchFamily="34" charset="0"/>
              </a:rPr>
              <a:t> for Automation &amp; Metrology</a:t>
            </a:r>
            <a:endParaRPr lang="en-US" sz="2400" b="1" dirty="0">
              <a:solidFill>
                <a:schemeClr val="bg2">
                  <a:lumMod val="50000"/>
                </a:schemeClr>
              </a:solidFill>
              <a:latin typeface="Futura (Light)" pitchFamily="34" charset="0"/>
            </a:endParaRPr>
          </a:p>
        </p:txBody>
      </p:sp>
      <p:sp>
        <p:nvSpPr>
          <p:cNvPr id="10" name="TextBox 9"/>
          <p:cNvSpPr txBox="1"/>
          <p:nvPr/>
        </p:nvSpPr>
        <p:spPr>
          <a:xfrm>
            <a:off x="685800" y="666750"/>
            <a:ext cx="7772400" cy="4724370"/>
          </a:xfrm>
          <a:prstGeom prst="rect">
            <a:avLst/>
          </a:prstGeom>
          <a:noFill/>
        </p:spPr>
        <p:txBody>
          <a:bodyPr wrap="square" rtlCol="0">
            <a:spAutoFit/>
          </a:bodyPr>
          <a:lstStyle/>
          <a:p>
            <a:pPr>
              <a:lnSpc>
                <a:spcPct val="150000"/>
              </a:lnSpc>
              <a:buFont typeface="Arial" pitchFamily="34" charset="0"/>
              <a:buChar char="•"/>
            </a:pPr>
            <a:endParaRPr lang="en-US" sz="2000" dirty="0" smtClean="0">
              <a:latin typeface="Futura (Light)" pitchFamily="34" charset="0"/>
              <a:cs typeface="Calibri" pitchFamily="34" charset="0"/>
            </a:endParaRPr>
          </a:p>
          <a:p>
            <a:pPr>
              <a:lnSpc>
                <a:spcPct val="150000"/>
              </a:lnSpc>
              <a:buFont typeface="Arial" pitchFamily="34" charset="0"/>
              <a:buChar char="•"/>
            </a:pPr>
            <a:r>
              <a:rPr lang="en-US" sz="2000" dirty="0" smtClean="0">
                <a:latin typeface="Futura (Light)" pitchFamily="34" charset="0"/>
                <a:cs typeface="Calibri" pitchFamily="34" charset="0"/>
              </a:rPr>
              <a:t> </a:t>
            </a:r>
            <a:r>
              <a:rPr lang="en-US" sz="2000" dirty="0" smtClean="0">
                <a:solidFill>
                  <a:schemeClr val="tx1">
                    <a:lumMod val="60000"/>
                    <a:lumOff val="40000"/>
                  </a:schemeClr>
                </a:solidFill>
                <a:latin typeface="Futura T OT" pitchFamily="50" charset="0"/>
                <a:cs typeface="Calibri" pitchFamily="34" charset="0"/>
              </a:rPr>
              <a:t>Automation Systems for Machining and Measurement</a:t>
            </a:r>
          </a:p>
          <a:p>
            <a:pPr>
              <a:lnSpc>
                <a:spcPct val="150000"/>
              </a:lnSpc>
              <a:buFont typeface="Arial" pitchFamily="34" charset="0"/>
              <a:buChar char="•"/>
            </a:pPr>
            <a:r>
              <a:rPr lang="en-US" sz="2000" dirty="0" smtClean="0">
                <a:solidFill>
                  <a:schemeClr val="tx1">
                    <a:lumMod val="60000"/>
                    <a:lumOff val="40000"/>
                  </a:schemeClr>
                </a:solidFill>
                <a:latin typeface="Futura T OT" pitchFamily="50" charset="0"/>
                <a:cs typeface="Calibri" pitchFamily="34" charset="0"/>
              </a:rPr>
              <a:t> Air and electronic Gauges</a:t>
            </a:r>
          </a:p>
          <a:p>
            <a:pPr>
              <a:lnSpc>
                <a:spcPct val="150000"/>
              </a:lnSpc>
              <a:buFont typeface="Arial" pitchFamily="34" charset="0"/>
              <a:buChar char="•"/>
            </a:pPr>
            <a:r>
              <a:rPr lang="en-US" sz="2000" dirty="0" smtClean="0">
                <a:solidFill>
                  <a:schemeClr val="tx1">
                    <a:lumMod val="60000"/>
                    <a:lumOff val="40000"/>
                  </a:schemeClr>
                </a:solidFill>
                <a:latin typeface="Futura T OT" pitchFamily="50" charset="0"/>
                <a:cs typeface="Calibri" pitchFamily="34" charset="0"/>
              </a:rPr>
              <a:t> Online SPC based Measuring systems</a:t>
            </a:r>
          </a:p>
          <a:p>
            <a:pPr>
              <a:lnSpc>
                <a:spcPct val="150000"/>
              </a:lnSpc>
            </a:pPr>
            <a:endParaRPr lang="en-US" sz="1800" dirty="0" smtClean="0">
              <a:latin typeface="Calibri" pitchFamily="34" charset="0"/>
              <a:cs typeface="Calibri" pitchFamily="34" charset="0"/>
            </a:endParaRPr>
          </a:p>
          <a:p>
            <a:endParaRPr lang="en-US" sz="1400" dirty="0" smtClean="0">
              <a:latin typeface="Calibri" pitchFamily="34" charset="0"/>
              <a:cs typeface="Calibri" pitchFamily="34" charset="0"/>
            </a:endParaRPr>
          </a:p>
          <a:p>
            <a:endParaRPr lang="en-US" sz="1400" dirty="0" smtClean="0">
              <a:latin typeface="Calibri" pitchFamily="34" charset="0"/>
              <a:cs typeface="Calibri" pitchFamily="34" charset="0"/>
            </a:endParaRPr>
          </a:p>
          <a:p>
            <a:endParaRPr lang="en-US" sz="1400" dirty="0" smtClean="0">
              <a:latin typeface="Calibri" pitchFamily="34" charset="0"/>
              <a:cs typeface="Calibri" pitchFamily="34" charset="0"/>
            </a:endParaRPr>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2000"/>
                                        <p:tgtEl>
                                          <p:spTgt spid="10">
                                            <p:txEl>
                                              <p:pRg st="1" end="1"/>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fade">
                                      <p:cBhvr>
                                        <p:cTn id="11" dur="2000"/>
                                        <p:tgtEl>
                                          <p:spTgt spid="10">
                                            <p:txEl>
                                              <p:pRg st="2" end="2"/>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2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504" y="228601"/>
            <a:ext cx="8039095" cy="530913"/>
          </a:xfrm>
          <a:prstGeom prst="rect">
            <a:avLst/>
          </a:prstGeom>
          <a:noFill/>
        </p:spPr>
        <p:txBody>
          <a:bodyPr wrap="square" lIns="68575" tIns="34289" rIns="68575" bIns="34289" rtlCol="0">
            <a:spAutoFit/>
          </a:bodyPr>
          <a:lstStyle/>
          <a:p>
            <a:r>
              <a:rPr lang="en-US" sz="3000" b="1" dirty="0" smtClean="0">
                <a:solidFill>
                  <a:schemeClr val="tx1">
                    <a:lumMod val="60000"/>
                    <a:lumOff val="40000"/>
                  </a:schemeClr>
                </a:solidFill>
                <a:latin typeface="Futura (Light)" pitchFamily="34" charset="0"/>
              </a:rPr>
              <a:t>Our Products </a:t>
            </a:r>
            <a:r>
              <a:rPr lang="en-US" sz="3000" b="1" dirty="0" smtClean="0">
                <a:solidFill>
                  <a:srgbClr val="8ABA4A"/>
                </a:solidFill>
                <a:latin typeface="Futura (Light)" pitchFamily="34" charset="0"/>
              </a:rPr>
              <a:t>for Solid </a:t>
            </a:r>
            <a:r>
              <a:rPr lang="en-US" sz="3000" b="1" dirty="0" smtClean="0">
                <a:solidFill>
                  <a:srgbClr val="8ABA4A"/>
                </a:solidFill>
                <a:latin typeface="Futura (Light)" pitchFamily="34" charset="0"/>
              </a:rPr>
              <a:t>Waste </a:t>
            </a:r>
            <a:r>
              <a:rPr lang="en-US" sz="3000" b="1" dirty="0" smtClean="0">
                <a:solidFill>
                  <a:srgbClr val="8ABA4A"/>
                </a:solidFill>
                <a:latin typeface="Futura (Light)" pitchFamily="34" charset="0"/>
              </a:rPr>
              <a:t>Recycling</a:t>
            </a:r>
            <a:endParaRPr lang="en-US" sz="2400" b="1" dirty="0">
              <a:solidFill>
                <a:srgbClr val="8ABA4A"/>
              </a:solidFill>
              <a:latin typeface="Futura (Light)" pitchFamily="34" charset="0"/>
            </a:endParaRPr>
          </a:p>
        </p:txBody>
      </p:sp>
      <p:sp>
        <p:nvSpPr>
          <p:cNvPr id="10" name="TextBox 9"/>
          <p:cNvSpPr txBox="1"/>
          <p:nvPr/>
        </p:nvSpPr>
        <p:spPr>
          <a:xfrm>
            <a:off x="685800" y="666750"/>
            <a:ext cx="7772400" cy="6571030"/>
          </a:xfrm>
          <a:prstGeom prst="rect">
            <a:avLst/>
          </a:prstGeom>
          <a:noFill/>
        </p:spPr>
        <p:txBody>
          <a:bodyPr wrap="square" rtlCol="0">
            <a:spAutoFit/>
          </a:bodyPr>
          <a:lstStyle/>
          <a:p>
            <a:pPr>
              <a:lnSpc>
                <a:spcPct val="150000"/>
              </a:lnSpc>
            </a:pPr>
            <a:endParaRPr lang="en-US" sz="2000" dirty="0" smtClean="0">
              <a:latin typeface="Futura (Light)" pitchFamily="34" charset="0"/>
              <a:cs typeface="Calibri" pitchFamily="34" charset="0"/>
            </a:endParaRPr>
          </a:p>
          <a:p>
            <a:pPr>
              <a:lnSpc>
                <a:spcPct val="150000"/>
              </a:lnSpc>
              <a:buFont typeface="Arial" pitchFamily="34" charset="0"/>
              <a:buChar char="•"/>
            </a:pPr>
            <a:r>
              <a:rPr lang="en-US" sz="2000" dirty="0" smtClean="0">
                <a:solidFill>
                  <a:schemeClr val="tx1">
                    <a:lumMod val="60000"/>
                    <a:lumOff val="40000"/>
                  </a:schemeClr>
                </a:solidFill>
                <a:latin typeface="Futura T OT" pitchFamily="50" charset="0"/>
                <a:cs typeface="Calibri" pitchFamily="34" charset="0"/>
              </a:rPr>
              <a:t>      Organic Waste Composting Machines</a:t>
            </a:r>
          </a:p>
          <a:p>
            <a:pPr marL="800079" lvl="1" indent="-457200">
              <a:lnSpc>
                <a:spcPct val="150000"/>
              </a:lnSpc>
              <a:buFont typeface="+mj-lt"/>
              <a:buAutoNum type="alphaLcParenR"/>
            </a:pPr>
            <a:r>
              <a:rPr lang="en-US" sz="2000" dirty="0" smtClean="0">
                <a:solidFill>
                  <a:srgbClr val="8ABA4A"/>
                </a:solidFill>
                <a:latin typeface="Futura T OT" pitchFamily="50" charset="0"/>
                <a:cs typeface="Calibri" pitchFamily="34" charset="0"/>
              </a:rPr>
              <a:t>24hrs Composting Machines</a:t>
            </a:r>
          </a:p>
          <a:p>
            <a:pPr marL="800079" lvl="1" indent="-457200">
              <a:lnSpc>
                <a:spcPct val="150000"/>
              </a:lnSpc>
              <a:buFont typeface="+mj-lt"/>
              <a:buAutoNum type="alphaLcParenR"/>
            </a:pPr>
            <a:r>
              <a:rPr lang="en-US" sz="2000" dirty="0" smtClean="0">
                <a:solidFill>
                  <a:srgbClr val="8ABA4A"/>
                </a:solidFill>
                <a:latin typeface="Futura T OT" pitchFamily="50" charset="0"/>
                <a:cs typeface="Calibri" pitchFamily="34" charset="0"/>
              </a:rPr>
              <a:t>BIOCHEST Series natural Composting Machines</a:t>
            </a:r>
          </a:p>
          <a:p>
            <a:pPr marL="800079" lvl="1" indent="-457200">
              <a:lnSpc>
                <a:spcPct val="150000"/>
              </a:lnSpc>
              <a:buFont typeface="+mj-lt"/>
              <a:buAutoNum type="alphaLcParenR"/>
            </a:pPr>
            <a:r>
              <a:rPr lang="en-US" sz="2000" dirty="0" smtClean="0">
                <a:solidFill>
                  <a:srgbClr val="8ABA4A"/>
                </a:solidFill>
                <a:latin typeface="Futura T OT" pitchFamily="50" charset="0"/>
                <a:cs typeface="Calibri" pitchFamily="34" charset="0"/>
              </a:rPr>
              <a:t>In - Vessel Rotary Drum Composting Machines</a:t>
            </a:r>
          </a:p>
          <a:p>
            <a:pPr marL="457200" indent="-457200">
              <a:lnSpc>
                <a:spcPct val="150000"/>
              </a:lnSpc>
              <a:buFont typeface="Arial" pitchFamily="34" charset="0"/>
              <a:buChar char="•"/>
            </a:pPr>
            <a:r>
              <a:rPr lang="en-US" sz="2000" dirty="0" smtClean="0">
                <a:solidFill>
                  <a:schemeClr val="tx1">
                    <a:lumMod val="60000"/>
                    <a:lumOff val="40000"/>
                  </a:schemeClr>
                </a:solidFill>
                <a:latin typeface="Futura T OT" pitchFamily="50" charset="0"/>
                <a:cs typeface="Calibri" pitchFamily="34" charset="0"/>
              </a:rPr>
              <a:t>ENERGYBIN Portable Biogas Plants</a:t>
            </a:r>
          </a:p>
          <a:p>
            <a:pPr marL="457200" indent="-457200">
              <a:lnSpc>
                <a:spcPct val="150000"/>
              </a:lnSpc>
              <a:buFont typeface="Arial" pitchFamily="34" charset="0"/>
              <a:buChar char="•"/>
            </a:pPr>
            <a:r>
              <a:rPr lang="en-US" sz="2000" dirty="0" smtClean="0">
                <a:solidFill>
                  <a:schemeClr val="tx1">
                    <a:lumMod val="60000"/>
                    <a:lumOff val="40000"/>
                  </a:schemeClr>
                </a:solidFill>
                <a:latin typeface="Futura T OT" pitchFamily="50" charset="0"/>
                <a:cs typeface="Calibri" pitchFamily="34" charset="0"/>
              </a:rPr>
              <a:t>PET bottle Flaking Machines</a:t>
            </a:r>
          </a:p>
          <a:p>
            <a:pPr marL="457200" indent="-457200">
              <a:lnSpc>
                <a:spcPct val="150000"/>
              </a:lnSpc>
            </a:pPr>
            <a:endParaRPr lang="en-US" sz="2000" dirty="0" smtClean="0">
              <a:solidFill>
                <a:schemeClr val="tx1">
                  <a:lumMod val="60000"/>
                  <a:lumOff val="40000"/>
                </a:schemeClr>
              </a:solidFill>
              <a:latin typeface="Futura T OT" pitchFamily="50" charset="0"/>
              <a:cs typeface="Calibri" pitchFamily="34" charset="0"/>
            </a:endParaRPr>
          </a:p>
          <a:p>
            <a:pPr>
              <a:lnSpc>
                <a:spcPct val="150000"/>
              </a:lnSpc>
            </a:pPr>
            <a:endParaRPr lang="en-US" sz="1800" dirty="0" smtClean="0">
              <a:latin typeface="Calibri" pitchFamily="34" charset="0"/>
              <a:cs typeface="Calibri" pitchFamily="34" charset="0"/>
            </a:endParaRPr>
          </a:p>
          <a:p>
            <a:endParaRPr lang="en-US" sz="1400" dirty="0" smtClean="0">
              <a:latin typeface="Calibri" pitchFamily="34" charset="0"/>
              <a:cs typeface="Calibri" pitchFamily="34" charset="0"/>
            </a:endParaRPr>
          </a:p>
          <a:p>
            <a:endParaRPr lang="en-US" sz="1400" dirty="0" smtClean="0">
              <a:latin typeface="Calibri" pitchFamily="34" charset="0"/>
              <a:cs typeface="Calibri" pitchFamily="34" charset="0"/>
            </a:endParaRPr>
          </a:p>
          <a:p>
            <a:endParaRPr lang="en-US" sz="1400" dirty="0" smtClean="0">
              <a:latin typeface="Calibri" pitchFamily="34" charset="0"/>
              <a:cs typeface="Calibri" pitchFamily="34" charset="0"/>
            </a:endParaRPr>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2000"/>
                                        <p:tgtEl>
                                          <p:spTgt spid="10">
                                            <p:txEl>
                                              <p:pRg st="1" end="1"/>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fade">
                                      <p:cBhvr>
                                        <p:cTn id="11" dur="2000"/>
                                        <p:tgtEl>
                                          <p:spTgt spid="10">
                                            <p:txEl>
                                              <p:pRg st="2" end="2"/>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2000"/>
                                        <p:tgtEl>
                                          <p:spTgt spid="10">
                                            <p:txEl>
                                              <p:pRg st="3" end="3"/>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2000"/>
                                        <p:tgtEl>
                                          <p:spTgt spid="10">
                                            <p:txEl>
                                              <p:pRg st="4" end="4"/>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animEffect transition="in" filter="fade">
                                      <p:cBhvr>
                                        <p:cTn id="23" dur="2000"/>
                                        <p:tgtEl>
                                          <p:spTgt spid="10">
                                            <p:txEl>
                                              <p:pRg st="5" end="5"/>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fade">
                                      <p:cBhvr>
                                        <p:cTn id="27" dur="20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504" y="228601"/>
            <a:ext cx="8039095" cy="530913"/>
          </a:xfrm>
          <a:prstGeom prst="rect">
            <a:avLst/>
          </a:prstGeom>
          <a:noFill/>
        </p:spPr>
        <p:txBody>
          <a:bodyPr wrap="square" lIns="68575" tIns="34289" rIns="68575" bIns="34289" rtlCol="0">
            <a:spAutoFit/>
          </a:bodyPr>
          <a:lstStyle/>
          <a:p>
            <a:r>
              <a:rPr lang="en-US" sz="3000" b="1" dirty="0" smtClean="0">
                <a:solidFill>
                  <a:schemeClr val="tx1">
                    <a:lumMod val="60000"/>
                    <a:lumOff val="40000"/>
                  </a:schemeClr>
                </a:solidFill>
                <a:latin typeface="Futura (Light)" pitchFamily="34" charset="0"/>
              </a:rPr>
              <a:t>Organic </a:t>
            </a:r>
            <a:r>
              <a:rPr lang="en-US" sz="3000" b="1" dirty="0" smtClean="0">
                <a:solidFill>
                  <a:srgbClr val="8ABA4A"/>
                </a:solidFill>
                <a:latin typeface="Futura (Light)" pitchFamily="34" charset="0"/>
              </a:rPr>
              <a:t>Waste Composting  </a:t>
            </a:r>
            <a:endParaRPr lang="en-US" sz="2400" b="1" dirty="0">
              <a:solidFill>
                <a:srgbClr val="8ABA4A"/>
              </a:solidFill>
              <a:latin typeface="Futura (Light)" pitchFamily="34" charset="0"/>
            </a:endParaRPr>
          </a:p>
        </p:txBody>
      </p:sp>
      <p:sp>
        <p:nvSpPr>
          <p:cNvPr id="10" name="TextBox 9"/>
          <p:cNvSpPr txBox="1"/>
          <p:nvPr/>
        </p:nvSpPr>
        <p:spPr>
          <a:xfrm>
            <a:off x="685800" y="666750"/>
            <a:ext cx="7772400" cy="8094524"/>
          </a:xfrm>
          <a:prstGeom prst="rect">
            <a:avLst/>
          </a:prstGeom>
          <a:noFill/>
        </p:spPr>
        <p:txBody>
          <a:bodyPr wrap="square" rtlCol="0" anchor="t">
            <a:spAutoFit/>
          </a:bodyPr>
          <a:lstStyle/>
          <a:p>
            <a:pPr algn="just">
              <a:lnSpc>
                <a:spcPct val="150000"/>
              </a:lnSpc>
            </a:pPr>
            <a:endParaRPr lang="en-US" sz="1400" dirty="0" smtClean="0">
              <a:solidFill>
                <a:schemeClr val="bg2">
                  <a:lumMod val="50000"/>
                </a:schemeClr>
              </a:solidFill>
              <a:latin typeface="Futura T OT" pitchFamily="50" charset="0"/>
            </a:endParaRPr>
          </a:p>
          <a:p>
            <a:pPr algn="just">
              <a:lnSpc>
                <a:spcPct val="150000"/>
              </a:lnSpc>
            </a:pPr>
            <a:r>
              <a:rPr lang="en-US" sz="1400" dirty="0" smtClean="0">
                <a:solidFill>
                  <a:schemeClr val="bg2">
                    <a:lumMod val="50000"/>
                  </a:schemeClr>
                </a:solidFill>
                <a:latin typeface="Futura T OT" pitchFamily="50" charset="0"/>
              </a:rPr>
              <a:t>Composting </a:t>
            </a:r>
            <a:r>
              <a:rPr lang="en-US" sz="1400" dirty="0" smtClean="0">
                <a:solidFill>
                  <a:schemeClr val="bg2">
                    <a:lumMod val="50000"/>
                  </a:schemeClr>
                </a:solidFill>
                <a:latin typeface="Futura T OT" pitchFamily="50" charset="0"/>
              </a:rPr>
              <a:t>is a biological process that is optimized when the starting carbon to </a:t>
            </a:r>
            <a:r>
              <a:rPr lang="en-US" sz="1400" dirty="0" smtClean="0">
                <a:solidFill>
                  <a:schemeClr val="bg2">
                    <a:lumMod val="50000"/>
                  </a:schemeClr>
                </a:solidFill>
                <a:latin typeface="Futura T OT" pitchFamily="50" charset="0"/>
              </a:rPr>
              <a:t>nitrogen ratio </a:t>
            </a:r>
            <a:r>
              <a:rPr lang="en-US" sz="1400" dirty="0" smtClean="0">
                <a:solidFill>
                  <a:schemeClr val="bg2">
                    <a:lumMod val="50000"/>
                  </a:schemeClr>
                </a:solidFill>
                <a:latin typeface="Futura T OT" pitchFamily="50" charset="0"/>
              </a:rPr>
              <a:t>is in the range of 30:1 and the moisture and oxygen levels and temperatures </a:t>
            </a:r>
            <a:r>
              <a:rPr lang="en-US" sz="1400" dirty="0" smtClean="0">
                <a:solidFill>
                  <a:schemeClr val="bg2">
                    <a:lumMod val="50000"/>
                  </a:schemeClr>
                </a:solidFill>
                <a:latin typeface="Futura T OT" pitchFamily="50" charset="0"/>
              </a:rPr>
              <a:t>are closely </a:t>
            </a:r>
            <a:r>
              <a:rPr lang="en-US" sz="1400" dirty="0" smtClean="0">
                <a:solidFill>
                  <a:schemeClr val="bg2">
                    <a:lumMod val="50000"/>
                  </a:schemeClr>
                </a:solidFill>
                <a:latin typeface="Futura T OT" pitchFamily="50" charset="0"/>
              </a:rPr>
              <a:t>managed and monitored. When processing household organics, it is of </a:t>
            </a:r>
            <a:r>
              <a:rPr lang="en-US" sz="1400" dirty="0" smtClean="0">
                <a:solidFill>
                  <a:schemeClr val="bg2">
                    <a:lumMod val="50000"/>
                  </a:schemeClr>
                </a:solidFill>
                <a:latin typeface="Futura T OT" pitchFamily="50" charset="0"/>
              </a:rPr>
              <a:t>critical importance </a:t>
            </a:r>
            <a:r>
              <a:rPr lang="en-US" sz="1400" dirty="0" smtClean="0">
                <a:solidFill>
                  <a:schemeClr val="bg2">
                    <a:lumMod val="50000"/>
                  </a:schemeClr>
                </a:solidFill>
                <a:latin typeface="Futura T OT" pitchFamily="50" charset="0"/>
              </a:rPr>
              <a:t>to have the right starting mix of </a:t>
            </a:r>
            <a:r>
              <a:rPr lang="en-US" sz="1400" dirty="0" err="1" smtClean="0">
                <a:solidFill>
                  <a:schemeClr val="bg2">
                    <a:lumMod val="50000"/>
                  </a:schemeClr>
                </a:solidFill>
                <a:latin typeface="Futura T OT" pitchFamily="50" charset="0"/>
              </a:rPr>
              <a:t>feedstocks</a:t>
            </a:r>
            <a:r>
              <a:rPr lang="en-US" sz="1400" dirty="0" smtClean="0">
                <a:solidFill>
                  <a:schemeClr val="bg2">
                    <a:lumMod val="50000"/>
                  </a:schemeClr>
                </a:solidFill>
                <a:latin typeface="Futura T OT" pitchFamily="50" charset="0"/>
              </a:rPr>
              <a:t>, and to manage moisture, </a:t>
            </a:r>
            <a:r>
              <a:rPr lang="en-US" sz="1400" dirty="0" smtClean="0">
                <a:solidFill>
                  <a:schemeClr val="bg2">
                    <a:lumMod val="50000"/>
                  </a:schemeClr>
                </a:solidFill>
                <a:latin typeface="Futura T OT" pitchFamily="50" charset="0"/>
              </a:rPr>
              <a:t>oxygen and </a:t>
            </a:r>
            <a:r>
              <a:rPr lang="en-US" sz="1400" dirty="0" smtClean="0">
                <a:solidFill>
                  <a:schemeClr val="bg2">
                    <a:lumMod val="50000"/>
                  </a:schemeClr>
                </a:solidFill>
                <a:latin typeface="Futura T OT" pitchFamily="50" charset="0"/>
              </a:rPr>
              <a:t>temperatures closely in order to minimize the risk of nuisance factors and</a:t>
            </a:r>
          </a:p>
          <a:p>
            <a:pPr algn="just">
              <a:lnSpc>
                <a:spcPct val="150000"/>
              </a:lnSpc>
            </a:pPr>
            <a:r>
              <a:rPr lang="en-US" sz="1400" dirty="0" smtClean="0">
                <a:solidFill>
                  <a:schemeClr val="bg2">
                    <a:lumMod val="50000"/>
                  </a:schemeClr>
                </a:solidFill>
                <a:latin typeface="Futura T OT" pitchFamily="50" charset="0"/>
              </a:rPr>
              <a:t>environmental impacts. </a:t>
            </a:r>
            <a:r>
              <a:rPr lang="en-US" sz="1400" dirty="0" smtClean="0">
                <a:solidFill>
                  <a:schemeClr val="bg2">
                    <a:lumMod val="50000"/>
                  </a:schemeClr>
                </a:solidFill>
                <a:latin typeface="Futura T OT" pitchFamily="50" charset="0"/>
                <a:cs typeface="Calibri" pitchFamily="34" charset="0"/>
              </a:rPr>
              <a:t>The composting process takes </a:t>
            </a:r>
            <a:r>
              <a:rPr lang="en-US" sz="1400" dirty="0" smtClean="0">
                <a:solidFill>
                  <a:schemeClr val="bg2">
                    <a:lumMod val="50000"/>
                  </a:schemeClr>
                </a:solidFill>
                <a:latin typeface="Futura T OT" pitchFamily="50" charset="0"/>
                <a:cs typeface="Calibri" pitchFamily="34" charset="0"/>
              </a:rPr>
              <a:t>around 4-8 weeks time to get a natural mature compost. This process can be catalyzed by automation to reduce the composting time. </a:t>
            </a:r>
            <a:r>
              <a:rPr lang="en-US" sz="1400" dirty="0" smtClean="0">
                <a:solidFill>
                  <a:schemeClr val="bg2">
                    <a:lumMod val="50000"/>
                  </a:schemeClr>
                </a:solidFill>
                <a:latin typeface="Futura T OT" pitchFamily="50" charset="0"/>
                <a:cs typeface="Calibri" pitchFamily="34" charset="0"/>
              </a:rPr>
              <a:t> Proper aeration is adequate to maintain the proper process and eliminate the formation of </a:t>
            </a:r>
            <a:r>
              <a:rPr lang="en-US" sz="1400" dirty="0" err="1" smtClean="0">
                <a:solidFill>
                  <a:schemeClr val="bg2">
                    <a:lumMod val="50000"/>
                  </a:schemeClr>
                </a:solidFill>
                <a:latin typeface="Futura T OT" pitchFamily="50" charset="0"/>
                <a:cs typeface="Calibri" pitchFamily="34" charset="0"/>
              </a:rPr>
              <a:t>leachate</a:t>
            </a:r>
            <a:r>
              <a:rPr lang="en-US" sz="1400" dirty="0" smtClean="0">
                <a:solidFill>
                  <a:schemeClr val="bg2">
                    <a:lumMod val="50000"/>
                  </a:schemeClr>
                </a:solidFill>
                <a:latin typeface="Futura T OT" pitchFamily="50" charset="0"/>
                <a:cs typeface="Calibri" pitchFamily="34" charset="0"/>
              </a:rPr>
              <a:t> </a:t>
            </a:r>
            <a:r>
              <a:rPr lang="en-US" sz="1400" dirty="0" smtClean="0">
                <a:solidFill>
                  <a:schemeClr val="bg2">
                    <a:lumMod val="50000"/>
                  </a:schemeClr>
                </a:solidFill>
                <a:latin typeface="Futura T OT" pitchFamily="50" charset="0"/>
                <a:cs typeface="Calibri" pitchFamily="34" charset="0"/>
              </a:rPr>
              <a:t>and anaerobic conditions to avoid bad odor coming out.  Agitation is done for proper mixing of waste with the bacteria to work on. The composting machines are distinguished by their methods implemented to achieve the good quality compost output.</a:t>
            </a:r>
            <a:endParaRPr lang="en-US" sz="1400" dirty="0" smtClean="0">
              <a:solidFill>
                <a:schemeClr val="bg2">
                  <a:lumMod val="50000"/>
                </a:schemeClr>
              </a:solidFill>
              <a:latin typeface="Futura T OT" pitchFamily="50" charset="0"/>
              <a:cs typeface="Calibri" pitchFamily="34" charset="0"/>
            </a:endParaRPr>
          </a:p>
          <a:p>
            <a:pPr marL="342900" indent="-342900" algn="just">
              <a:lnSpc>
                <a:spcPct val="150000"/>
              </a:lnSpc>
            </a:pPr>
            <a:endParaRPr lang="en-US" sz="1800" dirty="0" smtClean="0">
              <a:latin typeface="Calibri" pitchFamily="34" charset="0"/>
              <a:cs typeface="Calibri" pitchFamily="34" charset="0"/>
            </a:endParaRPr>
          </a:p>
          <a:p>
            <a:pPr marL="342900" indent="-342900" algn="just">
              <a:lnSpc>
                <a:spcPct val="150000"/>
              </a:lnSpc>
            </a:pPr>
            <a:endParaRPr lang="en-US" sz="1800" dirty="0" smtClean="0">
              <a:latin typeface="Calibri" pitchFamily="34" charset="0"/>
              <a:cs typeface="Calibri" pitchFamily="34" charset="0"/>
            </a:endParaRPr>
          </a:p>
          <a:p>
            <a:pPr marL="342900" indent="-342900" algn="just">
              <a:lnSpc>
                <a:spcPct val="150000"/>
              </a:lnSpc>
            </a:pPr>
            <a:endParaRPr lang="en-US" sz="1800" dirty="0" smtClean="0">
              <a:latin typeface="Calibri" pitchFamily="34" charset="0"/>
              <a:cs typeface="Calibri" pitchFamily="34" charset="0"/>
            </a:endParaRPr>
          </a:p>
          <a:p>
            <a:pPr marL="342900" indent="-342900" algn="just">
              <a:lnSpc>
                <a:spcPct val="150000"/>
              </a:lnSpc>
            </a:pPr>
            <a:endParaRPr lang="en-US" sz="1800" dirty="0" smtClean="0">
              <a:latin typeface="Calibri" pitchFamily="34" charset="0"/>
              <a:cs typeface="Calibri" pitchFamily="34" charset="0"/>
            </a:endParaRPr>
          </a:p>
          <a:p>
            <a:pPr marL="342900" indent="-342900" algn="just">
              <a:lnSpc>
                <a:spcPct val="150000"/>
              </a:lnSpc>
            </a:pPr>
            <a:endParaRPr lang="en-US" sz="1800" dirty="0" smtClean="0">
              <a:latin typeface="Calibri" pitchFamily="34" charset="0"/>
              <a:cs typeface="Calibri" pitchFamily="34" charset="0"/>
            </a:endParaRPr>
          </a:p>
          <a:p>
            <a:pPr>
              <a:lnSpc>
                <a:spcPct val="150000"/>
              </a:lnSpc>
            </a:pPr>
            <a:endParaRPr lang="en-US" sz="1400" dirty="0" smtClean="0">
              <a:latin typeface="Calibri" pitchFamily="34" charset="0"/>
              <a:cs typeface="Calibri" pitchFamily="34" charset="0"/>
            </a:endParaRPr>
          </a:p>
          <a:p>
            <a:endParaRPr lang="en-US" sz="1400" dirty="0" smtClean="0">
              <a:latin typeface="Calibri" pitchFamily="34" charset="0"/>
              <a:cs typeface="Calibri" pitchFamily="34" charset="0"/>
            </a:endParaRPr>
          </a:p>
          <a:p>
            <a:endParaRPr lang="en-US" sz="1400" dirty="0" smtClean="0">
              <a:latin typeface="Calibri" pitchFamily="34" charset="0"/>
              <a:cs typeface="Calibri" pitchFamily="34" charset="0"/>
            </a:endParaRPr>
          </a:p>
          <a:p>
            <a:endParaRPr lang="en-US" sz="1400" dirty="0" smtClean="0">
              <a:latin typeface="Calibri" pitchFamily="34" charset="0"/>
              <a:cs typeface="Calibri" pitchFamily="34" charset="0"/>
            </a:endParaRPr>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504" y="228601"/>
            <a:ext cx="8039095" cy="530913"/>
          </a:xfrm>
          <a:prstGeom prst="rect">
            <a:avLst/>
          </a:prstGeom>
          <a:noFill/>
        </p:spPr>
        <p:txBody>
          <a:bodyPr wrap="square" lIns="68575" tIns="34289" rIns="68575" bIns="34289" rtlCol="0">
            <a:spAutoFit/>
          </a:bodyPr>
          <a:lstStyle/>
          <a:p>
            <a:r>
              <a:rPr lang="en-US" sz="3000" b="1" dirty="0" smtClean="0">
                <a:solidFill>
                  <a:schemeClr val="tx1">
                    <a:lumMod val="60000"/>
                    <a:lumOff val="40000"/>
                  </a:schemeClr>
                </a:solidFill>
                <a:latin typeface="Futura (Light)" pitchFamily="34" charset="0"/>
              </a:rPr>
              <a:t>24 Hrs - </a:t>
            </a:r>
            <a:r>
              <a:rPr lang="en-US" sz="3000" b="1" dirty="0" smtClean="0">
                <a:solidFill>
                  <a:srgbClr val="7CBA44"/>
                </a:solidFill>
                <a:latin typeface="Futura (Light)" pitchFamily="34" charset="0"/>
              </a:rPr>
              <a:t>Organic</a:t>
            </a:r>
            <a:r>
              <a:rPr lang="en-US" sz="3000" b="1" dirty="0" smtClean="0">
                <a:solidFill>
                  <a:schemeClr val="tx1">
                    <a:lumMod val="60000"/>
                    <a:lumOff val="40000"/>
                  </a:schemeClr>
                </a:solidFill>
                <a:latin typeface="Futura (Light)" pitchFamily="34" charset="0"/>
              </a:rPr>
              <a:t> </a:t>
            </a:r>
            <a:r>
              <a:rPr lang="en-US" sz="3000" b="1" dirty="0" smtClean="0">
                <a:solidFill>
                  <a:srgbClr val="8ABA4A"/>
                </a:solidFill>
                <a:latin typeface="Futura (Light)" pitchFamily="34" charset="0"/>
              </a:rPr>
              <a:t>Waste Composting Machines  </a:t>
            </a:r>
            <a:endParaRPr lang="en-US" sz="2400" b="1" dirty="0">
              <a:solidFill>
                <a:srgbClr val="8ABA4A"/>
              </a:solidFill>
              <a:latin typeface="Futura (Light)" pitchFamily="34" charset="0"/>
            </a:endParaRPr>
          </a:p>
        </p:txBody>
      </p:sp>
      <p:sp>
        <p:nvSpPr>
          <p:cNvPr id="6" name="TextBox 5"/>
          <p:cNvSpPr txBox="1"/>
          <p:nvPr/>
        </p:nvSpPr>
        <p:spPr>
          <a:xfrm>
            <a:off x="642910" y="785801"/>
            <a:ext cx="7929618" cy="1585049"/>
          </a:xfrm>
          <a:prstGeom prst="rect">
            <a:avLst/>
          </a:prstGeom>
          <a:noFill/>
        </p:spPr>
        <p:txBody>
          <a:bodyPr wrap="square" rtlCol="0">
            <a:spAutoFit/>
          </a:bodyPr>
          <a:lstStyle/>
          <a:p>
            <a:pPr algn="just"/>
            <a:r>
              <a:rPr lang="en-US" sz="1400" dirty="0" smtClean="0">
                <a:solidFill>
                  <a:schemeClr val="bg2">
                    <a:lumMod val="50000"/>
                  </a:schemeClr>
                </a:solidFill>
                <a:latin typeface="Futura T OT" pitchFamily="50" charset="0"/>
                <a:cs typeface="Calibri" pitchFamily="34" charset="0"/>
              </a:rPr>
              <a:t>As the name implies it reduces the waste volume by 80-90% using within 24hrs time using an in built heating system and the composting of the dry waste will take 10 days  after which the compost can be collected on a daily basis.  This model is best suited for compact  space requirements  and a faster processing of  the daily waste is required.  There is no need of adding bacteria culture since a part of the compost containing the useful bacteria is kept inside the machine.</a:t>
            </a:r>
          </a:p>
          <a:p>
            <a:pPr algn="just"/>
            <a:endParaRPr lang="en-US" sz="1400" dirty="0" smtClean="0">
              <a:latin typeface="Futura (Light)" pitchFamily="34" charset="0"/>
              <a:cs typeface="Calibri" pitchFamily="34" charset="0"/>
            </a:endParaRPr>
          </a:p>
          <a:p>
            <a:endParaRPr lang="en-US" dirty="0"/>
          </a:p>
        </p:txBody>
      </p:sp>
      <p:pic>
        <p:nvPicPr>
          <p:cNvPr id="9" name="Picture 8" descr="Picture4.jpg"/>
          <p:cNvPicPr>
            <a:picLocks noChangeAspect="1"/>
          </p:cNvPicPr>
          <p:nvPr/>
        </p:nvPicPr>
        <p:blipFill>
          <a:blip r:embed="rId2"/>
          <a:stretch>
            <a:fillRect/>
          </a:stretch>
        </p:blipFill>
        <p:spPr>
          <a:xfrm>
            <a:off x="5357818" y="2571750"/>
            <a:ext cx="3245232" cy="2198645"/>
          </a:xfrm>
          <a:prstGeom prst="rect">
            <a:avLst/>
          </a:prstGeom>
        </p:spPr>
      </p:pic>
      <p:pic>
        <p:nvPicPr>
          <p:cNvPr id="1026" name="Picture 2"/>
          <p:cNvPicPr>
            <a:picLocks noChangeAspect="1" noChangeArrowheads="1"/>
          </p:cNvPicPr>
          <p:nvPr/>
        </p:nvPicPr>
        <p:blipFill>
          <a:blip r:embed="rId3"/>
          <a:srcRect/>
          <a:stretch>
            <a:fillRect/>
          </a:stretch>
        </p:blipFill>
        <p:spPr bwMode="auto">
          <a:xfrm>
            <a:off x="714348" y="2141687"/>
            <a:ext cx="4071966" cy="2673199"/>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S103417271">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3149403-D037-43A9-A21D-FD77B99076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TS103417271</Template>
  <TotalTime>0</TotalTime>
  <Words>1169</Words>
  <Application>Microsoft Office PowerPoint</Application>
  <PresentationFormat>On-screen Show (16:9)</PresentationFormat>
  <Paragraphs>149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TS103417271</vt:lpstr>
      <vt:lpstr>Hugros Inc.</vt:lpstr>
      <vt:lpstr>Hugros    is   a technology solution provider for industries for all their requirements to keep a safer and green work environment. We bring the world’s best technology and solutions to provide it to our valuable customers. For this we have tied up with the best companies around the globe to bring their quality products in India. </vt:lpstr>
      <vt:lpstr>Environmental Solutions</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Hugros Inc.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2013-04-23T10:27:42Z</dcterms:created>
  <dcterms:modified xsi:type="dcterms:W3CDTF">2018-02-18T17:04:32Z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TC034172719991</vt:lpwstr>
  </property>
</Properties>
</file>